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12"/>
  </p:notesMasterIdLst>
  <p:handoutMasterIdLst>
    <p:handoutMasterId r:id="rId13"/>
  </p:handoutMasterIdLst>
  <p:sldIdLst>
    <p:sldId id="256" r:id="rId5"/>
    <p:sldId id="257" r:id="rId6"/>
    <p:sldId id="258" r:id="rId7"/>
    <p:sldId id="259" r:id="rId8"/>
    <p:sldId id="260" r:id="rId9"/>
    <p:sldId id="263" r:id="rId10"/>
    <p:sldId id="27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DCFA"/>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5A111915-BE36-4E01-A7E5-04B1672EAD32}" styleName="Light Style 2 - Accent 5">
    <a:wholeTbl>
      <a:tcTxStyle>
        <a:fontRef idx="minor">
          <a:scrgbClr r="0" g="0" b="0"/>
        </a:fontRef>
        <a:schemeClr val="tx1"/>
      </a:tcTxStyle>
      <a:tcStyle>
        <a:tcBdr>
          <a:left>
            <a:lnRef idx="1">
              <a:schemeClr val="accent5"/>
            </a:lnRef>
          </a:left>
          <a:right>
            <a:lnRef idx="1">
              <a:schemeClr val="accent5"/>
            </a:lnRef>
          </a:right>
          <a:top>
            <a:lnRef idx="1">
              <a:schemeClr val="accent5"/>
            </a:lnRef>
          </a:top>
          <a:bottom>
            <a:lnRef idx="1">
              <a:schemeClr val="accent5"/>
            </a:lnRef>
          </a:bottom>
          <a:insideH>
            <a:ln>
              <a:noFill/>
            </a:ln>
          </a:insideH>
          <a:insideV>
            <a:ln>
              <a:noFill/>
            </a:ln>
          </a:insideV>
        </a:tcBdr>
        <a:fill>
          <a:noFill/>
        </a:fill>
      </a:tcStyle>
    </a:wholeTbl>
    <a:band1H>
      <a:tcStyle>
        <a:tcBdr>
          <a:top>
            <a:lnRef idx="1">
              <a:schemeClr val="accent5"/>
            </a:lnRef>
          </a:top>
          <a:bottom>
            <a:lnRef idx="1">
              <a:schemeClr val="accent5"/>
            </a:lnRef>
          </a:bottom>
        </a:tcBdr>
      </a:tcStyle>
    </a:band1H>
    <a:band1V>
      <a:tcStyle>
        <a:tcBdr>
          <a:left>
            <a:lnRef idx="1">
              <a:schemeClr val="accent5"/>
            </a:lnRef>
          </a:left>
          <a:right>
            <a:lnRef idx="1">
              <a:schemeClr val="accent5"/>
            </a:lnRef>
          </a:right>
        </a:tcBdr>
      </a:tcStyle>
    </a:band1V>
    <a:band2V>
      <a:tcStyle>
        <a:tcBdr>
          <a:left>
            <a:lnRef idx="1">
              <a:schemeClr val="accent5"/>
            </a:lnRef>
          </a:left>
          <a:right>
            <a:lnRef idx="1">
              <a:schemeClr val="accent5"/>
            </a:lnRef>
          </a:right>
        </a:tcBdr>
      </a:tcStyle>
    </a:band2V>
    <a:lastCol>
      <a:tcTxStyle b="on"/>
      <a:tcStyle>
        <a:tcBdr/>
      </a:tcStyle>
    </a:lastCol>
    <a:firstCol>
      <a:tcTxStyle b="on"/>
      <a:tcStyle>
        <a:tcBdr/>
      </a:tcStyle>
    </a:firstCol>
    <a:lastRow>
      <a:tcTxStyle b="on"/>
      <a:tcStyle>
        <a:tcBdr>
          <a:top>
            <a:ln w="50800" cmpd="dbl">
              <a:solidFill>
                <a:schemeClr val="accent5"/>
              </a:solidFill>
            </a:ln>
          </a:top>
        </a:tcBdr>
      </a:tcStyle>
    </a:lastRow>
    <a:firstRow>
      <a:tcTxStyle b="on">
        <a:fontRef idx="minor">
          <a:scrgbClr r="0" g="0" b="0"/>
        </a:fontRef>
        <a:schemeClr val="bg1"/>
      </a:tcTxStyle>
      <a:tcStyle>
        <a:tcBdr/>
        <a:fillRef idx="1">
          <a:schemeClr val="accent5"/>
        </a:fillRef>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50" autoAdjust="0"/>
  </p:normalViewPr>
  <p:slideViewPr>
    <p:cSldViewPr snapToGrid="0">
      <p:cViewPr varScale="1">
        <p:scale>
          <a:sx n="120" d="100"/>
          <a:sy n="120" d="100"/>
        </p:scale>
        <p:origin x="256" y="184"/>
      </p:cViewPr>
      <p:guideLst/>
    </p:cSldViewPr>
  </p:slideViewPr>
  <p:outlineViewPr>
    <p:cViewPr>
      <p:scale>
        <a:sx n="33" d="100"/>
        <a:sy n="33" d="100"/>
      </p:scale>
      <p:origin x="0" y="-21773"/>
    </p:cViewPr>
  </p:outlin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handoutMaster" Target="handoutMasters/handoutMaster1.xml"/><Relationship Id="rId18" Type="http://schemas.microsoft.com/office/2018/10/relationships/authors" Target="author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viewProps" Target="view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D1A5C42-4636-4A6A-9001-CA7CD97B08E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9CC57720-6EA2-4C0E-AB19-0A22BCDB839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37D70DC-E6D5-4048-8AC5-67F4E92F0736}" type="datetimeFigureOut">
              <a:rPr lang="en-US" smtClean="0"/>
              <a:t>4/11/24</a:t>
            </a:fld>
            <a:endParaRPr lang="en-US" dirty="0"/>
          </a:p>
        </p:txBody>
      </p:sp>
      <p:sp>
        <p:nvSpPr>
          <p:cNvPr id="4" name="Footer Placeholder 3">
            <a:extLst>
              <a:ext uri="{FF2B5EF4-FFF2-40B4-BE49-F238E27FC236}">
                <a16:creationId xmlns:a16="http://schemas.microsoft.com/office/drawing/2014/main" id="{E34AC616-D2D2-4742-9683-2A537932A10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A7EE012-E187-4EEE-9C2F-2125BF40862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481155F-8354-4019-9356-1A95703B072D}" type="slidenum">
              <a:rPr lang="en-US" smtClean="0"/>
              <a:t>‹#›</a:t>
            </a:fld>
            <a:endParaRPr lang="en-US" dirty="0"/>
          </a:p>
        </p:txBody>
      </p:sp>
    </p:spTree>
    <p:extLst>
      <p:ext uri="{BB962C8B-B14F-4D97-AF65-F5344CB8AC3E}">
        <p14:creationId xmlns:p14="http://schemas.microsoft.com/office/powerpoint/2010/main" val="259460597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56C02F-3406-42DD-8956-B66C2D710E25}" type="datetimeFigureOut">
              <a:rPr lang="en-US" smtClean="0"/>
              <a:t>4/11/24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071D96E-4CA2-485E-9EE5-CEB7143ACC3B}" type="slidenum">
              <a:rPr lang="en-US" smtClean="0"/>
              <a:t>‹#›</a:t>
            </a:fld>
            <a:endParaRPr lang="en-US" dirty="0"/>
          </a:p>
        </p:txBody>
      </p:sp>
    </p:spTree>
    <p:extLst>
      <p:ext uri="{BB962C8B-B14F-4D97-AF65-F5344CB8AC3E}">
        <p14:creationId xmlns:p14="http://schemas.microsoft.com/office/powerpoint/2010/main" val="35111850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E7FFE5B-C2CA-473D-8FCA-B26579CCBAAF}"/>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8" name="Picture Placeholder 7">
            <a:extLst>
              <a:ext uri="{FF2B5EF4-FFF2-40B4-BE49-F238E27FC236}">
                <a16:creationId xmlns:a16="http://schemas.microsoft.com/office/drawing/2014/main" id="{5FF4BA3E-4135-4F80-B1C8-C84CDF7C54AB}"/>
              </a:ext>
            </a:extLst>
          </p:cNvPr>
          <p:cNvSpPr>
            <a:spLocks noGrp="1"/>
          </p:cNvSpPr>
          <p:nvPr>
            <p:ph type="pic" sz="quarter" idx="13" hasCustomPrompt="1"/>
          </p:nvPr>
        </p:nvSpPr>
        <p:spPr>
          <a:xfrm flipH="1">
            <a:off x="752100" y="739303"/>
            <a:ext cx="6825035" cy="5379395"/>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D5CAABB7-A562-4A3F-9DDF-2CE3D13726D1}"/>
              </a:ext>
            </a:extLst>
          </p:cNvPr>
          <p:cNvSpPr>
            <a:spLocks noGrp="1"/>
          </p:cNvSpPr>
          <p:nvPr>
            <p:ph type="title" hasCustomPrompt="1"/>
          </p:nvPr>
        </p:nvSpPr>
        <p:spPr>
          <a:xfrm>
            <a:off x="6322977" y="1663435"/>
            <a:ext cx="5869021" cy="2003898"/>
          </a:xfrm>
          <a:solidFill>
            <a:schemeClr val="accent2">
              <a:alpha val="80000"/>
            </a:schemeClr>
          </a:solidFill>
        </p:spPr>
        <p:txBody>
          <a:bodyPr lIns="557784" tIns="530352" anchor="t">
            <a:noAutofit/>
          </a:bodyPr>
          <a:lstStyle>
            <a:lvl1pPr algn="l">
              <a:lnSpc>
                <a:spcPct val="80000"/>
              </a:lnSpc>
              <a:defRPr sz="5400" cap="all" spc="400" baseline="0">
                <a:ln w="19050">
                  <a:solidFill>
                    <a:schemeClr val="accent5"/>
                  </a:solidFill>
                </a:ln>
              </a:defRPr>
            </a:lvl1pPr>
          </a:lstStyle>
          <a:p>
            <a:r>
              <a:rPr lang="en-US" dirty="0"/>
              <a:t>Click to add title</a:t>
            </a:r>
          </a:p>
        </p:txBody>
      </p:sp>
      <p:sp>
        <p:nvSpPr>
          <p:cNvPr id="14" name="Text Placeholder 17">
            <a:extLst>
              <a:ext uri="{FF2B5EF4-FFF2-40B4-BE49-F238E27FC236}">
                <a16:creationId xmlns:a16="http://schemas.microsoft.com/office/drawing/2014/main" id="{D15807FE-36E0-49EF-93A4-5B9AD83871B6}"/>
              </a:ext>
            </a:extLst>
          </p:cNvPr>
          <p:cNvSpPr>
            <a:spLocks noGrp="1"/>
          </p:cNvSpPr>
          <p:nvPr>
            <p:ph type="body" sz="quarter" idx="15" hasCustomPrompt="1"/>
          </p:nvPr>
        </p:nvSpPr>
        <p:spPr>
          <a:xfrm>
            <a:off x="6822159" y="2878246"/>
            <a:ext cx="4925188" cy="339247"/>
          </a:xfrm>
        </p:spPr>
        <p:txBody>
          <a:bodyPr>
            <a:noAutofit/>
          </a:bodyPr>
          <a:lstStyle>
            <a:lvl1pPr marL="0" indent="0" algn="l">
              <a:buNone/>
              <a:defRPr sz="2400" spc="100" baseline="0">
                <a:solidFill>
                  <a:schemeClr val="accent5"/>
                </a:solidFill>
              </a:defRPr>
            </a:lvl1pPr>
          </a:lstStyle>
          <a:p>
            <a:pPr lvl="0"/>
            <a:r>
              <a:rPr lang="en-US"/>
              <a:t>Click to add name</a:t>
            </a:r>
          </a:p>
        </p:txBody>
      </p:sp>
    </p:spTree>
    <p:extLst>
      <p:ext uri="{BB962C8B-B14F-4D97-AF65-F5344CB8AC3E}">
        <p14:creationId xmlns:p14="http://schemas.microsoft.com/office/powerpoint/2010/main" val="3523516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E6D8EB4-0AAB-4C86-96ED-AB74FA56A67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0" name="Picture Placeholder 7">
            <a:extLst>
              <a:ext uri="{FF2B5EF4-FFF2-40B4-BE49-F238E27FC236}">
                <a16:creationId xmlns:a16="http://schemas.microsoft.com/office/drawing/2014/main" id="{5DEE423F-FC4A-461D-8AA7-F7C14B806664}"/>
              </a:ext>
            </a:extLst>
          </p:cNvPr>
          <p:cNvSpPr>
            <a:spLocks noGrp="1"/>
          </p:cNvSpPr>
          <p:nvPr>
            <p:ph type="pic" sz="quarter" idx="13" hasCustomPrompt="1"/>
          </p:nvPr>
        </p:nvSpPr>
        <p:spPr>
          <a:xfrm>
            <a:off x="0" y="0"/>
            <a:ext cx="5334461"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A77D30EC-51F8-4EBE-9AC8-349D6E064E20}"/>
              </a:ext>
            </a:extLst>
          </p:cNvPr>
          <p:cNvSpPr>
            <a:spLocks noGrp="1"/>
          </p:cNvSpPr>
          <p:nvPr>
            <p:ph type="dt" sz="half" idx="10"/>
          </p:nvPr>
        </p:nvSpPr>
        <p:spPr/>
        <p:txBody>
          <a:bodyPr/>
          <a:lstStyle/>
          <a:p>
            <a:r>
              <a:rPr lang="en-US"/>
              <a:t>8/06/20XX</a:t>
            </a:r>
            <a:endParaRPr lang="en-US" dirty="0"/>
          </a:p>
        </p:txBody>
      </p:sp>
      <p:sp>
        <p:nvSpPr>
          <p:cNvPr id="14" name="Text Placeholder 10">
            <a:extLst>
              <a:ext uri="{FF2B5EF4-FFF2-40B4-BE49-F238E27FC236}">
                <a16:creationId xmlns:a16="http://schemas.microsoft.com/office/drawing/2014/main" id="{9EF7FC71-AF21-4CDA-8E86-E05EB4F1C442}"/>
              </a:ext>
            </a:extLst>
          </p:cNvPr>
          <p:cNvSpPr>
            <a:spLocks noGrp="1"/>
          </p:cNvSpPr>
          <p:nvPr>
            <p:ph type="body" sz="quarter" idx="18" hasCustomPrompt="1"/>
          </p:nvPr>
        </p:nvSpPr>
        <p:spPr>
          <a:xfrm>
            <a:off x="6353468" y="3260492"/>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$2B</a:t>
            </a:r>
          </a:p>
        </p:txBody>
      </p:sp>
      <p:sp>
        <p:nvSpPr>
          <p:cNvPr id="5" name="Footer Placeholder 4">
            <a:extLst>
              <a:ext uri="{FF2B5EF4-FFF2-40B4-BE49-F238E27FC236}">
                <a16:creationId xmlns:a16="http://schemas.microsoft.com/office/drawing/2014/main" id="{9FE21B81-6A13-47D5-AD62-B1B0E4868044}"/>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E12BB476-8DFF-468F-B950-1F980EB4D5CD}"/>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6" name="Text Placeholder 10">
            <a:extLst>
              <a:ext uri="{FF2B5EF4-FFF2-40B4-BE49-F238E27FC236}">
                <a16:creationId xmlns:a16="http://schemas.microsoft.com/office/drawing/2014/main" id="{BF893A53-04CF-497B-9C3D-502C92BA0DAE}"/>
              </a:ext>
            </a:extLst>
          </p:cNvPr>
          <p:cNvSpPr>
            <a:spLocks noGrp="1"/>
          </p:cNvSpPr>
          <p:nvPr>
            <p:ph type="body" sz="quarter" idx="20" hasCustomPrompt="1"/>
          </p:nvPr>
        </p:nvSpPr>
        <p:spPr>
          <a:xfrm>
            <a:off x="6353467" y="4773463"/>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$1B</a:t>
            </a:r>
          </a:p>
        </p:txBody>
      </p:sp>
      <p:sp>
        <p:nvSpPr>
          <p:cNvPr id="11" name="Text Placeholder 10">
            <a:extLst>
              <a:ext uri="{FF2B5EF4-FFF2-40B4-BE49-F238E27FC236}">
                <a16:creationId xmlns:a16="http://schemas.microsoft.com/office/drawing/2014/main" id="{58BD5CDD-220E-41E0-82DD-820C0D834A48}"/>
              </a:ext>
            </a:extLst>
          </p:cNvPr>
          <p:cNvSpPr>
            <a:spLocks noGrp="1"/>
          </p:cNvSpPr>
          <p:nvPr>
            <p:ph type="body" sz="quarter" idx="27" hasCustomPrompt="1"/>
          </p:nvPr>
        </p:nvSpPr>
        <p:spPr>
          <a:xfrm>
            <a:off x="7817970" y="1609772"/>
            <a:ext cx="3365003" cy="1171533"/>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12" name="Text Placeholder 10">
            <a:extLst>
              <a:ext uri="{FF2B5EF4-FFF2-40B4-BE49-F238E27FC236}">
                <a16:creationId xmlns:a16="http://schemas.microsoft.com/office/drawing/2014/main" id="{253384AB-173D-4216-A221-BFA565FC127C}"/>
              </a:ext>
            </a:extLst>
          </p:cNvPr>
          <p:cNvSpPr>
            <a:spLocks noGrp="1"/>
          </p:cNvSpPr>
          <p:nvPr>
            <p:ph type="body" sz="quarter" idx="16" hasCustomPrompt="1"/>
          </p:nvPr>
        </p:nvSpPr>
        <p:spPr>
          <a:xfrm>
            <a:off x="6347375" y="1747520"/>
            <a:ext cx="1152144" cy="768096"/>
          </a:xfrm>
          <a:prstGeom prst="rect">
            <a:avLst/>
          </a:prstGeom>
          <a:ln w="28575">
            <a:solidFill>
              <a:schemeClr val="accent5">
                <a:lumMod val="40000"/>
                <a:lumOff val="60000"/>
              </a:schemeClr>
            </a:solidFill>
          </a:ln>
        </p:spPr>
        <p:txBody>
          <a:bodyPr anchor="ctr"/>
          <a:lstStyle>
            <a:lvl1pPr marL="0" indent="0" algn="ctr">
              <a:buNone/>
              <a:defRPr sz="2400" cap="all" spc="100" baseline="0">
                <a:solidFill>
                  <a:schemeClr val="accent5">
                    <a:lumMod val="20000"/>
                    <a:lumOff val="80000"/>
                  </a:schemeClr>
                </a:solidFill>
                <a:latin typeface="+mj-lt"/>
              </a:defRPr>
            </a:lvl1pPr>
          </a:lstStyle>
          <a:p>
            <a:pPr lvl="0"/>
            <a:r>
              <a:rPr lang="en-US" dirty="0"/>
              <a:t>$3B</a:t>
            </a:r>
          </a:p>
        </p:txBody>
      </p:sp>
      <p:sp>
        <p:nvSpPr>
          <p:cNvPr id="20" name="Text Placeholder 10">
            <a:extLst>
              <a:ext uri="{FF2B5EF4-FFF2-40B4-BE49-F238E27FC236}">
                <a16:creationId xmlns:a16="http://schemas.microsoft.com/office/drawing/2014/main" id="{45638026-D669-4C2A-82A4-5F35D27DCA4D}"/>
              </a:ext>
            </a:extLst>
          </p:cNvPr>
          <p:cNvSpPr>
            <a:spLocks noGrp="1"/>
          </p:cNvSpPr>
          <p:nvPr>
            <p:ph type="body" sz="quarter" idx="28" hasCustomPrompt="1"/>
          </p:nvPr>
        </p:nvSpPr>
        <p:spPr>
          <a:xfrm>
            <a:off x="7817970" y="3129515"/>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1" name="Text Placeholder 10">
            <a:extLst>
              <a:ext uri="{FF2B5EF4-FFF2-40B4-BE49-F238E27FC236}">
                <a16:creationId xmlns:a16="http://schemas.microsoft.com/office/drawing/2014/main" id="{A19EAA97-D0F2-464B-8450-83BF202CECF3}"/>
              </a:ext>
            </a:extLst>
          </p:cNvPr>
          <p:cNvSpPr>
            <a:spLocks noGrp="1"/>
          </p:cNvSpPr>
          <p:nvPr>
            <p:ph type="body" sz="quarter" idx="29" hasCustomPrompt="1"/>
          </p:nvPr>
        </p:nvSpPr>
        <p:spPr>
          <a:xfrm>
            <a:off x="7817970" y="4648156"/>
            <a:ext cx="3365003" cy="1170432"/>
          </a:xfrm>
          <a:prstGeom prst="rect">
            <a:avLst/>
          </a:prstGeom>
        </p:spPr>
        <p:txBody>
          <a:bodyPr anchor="t">
            <a:noAutofit/>
          </a:bodyPr>
          <a:lstStyle>
            <a:lvl1pPr marL="0" indent="0" algn="l">
              <a:lnSpc>
                <a:spcPct val="125000"/>
              </a:lnSpc>
              <a:spcBef>
                <a:spcPts val="500"/>
              </a:spcBef>
              <a:buNone/>
              <a:defRPr sz="1400" cap="none" spc="10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5DFF2174-FDCE-466A-8A4C-06AD6CAA4401}"/>
              </a:ext>
            </a:extLst>
          </p:cNvPr>
          <p:cNvSpPr>
            <a:spLocks noGrp="1"/>
          </p:cNvSpPr>
          <p:nvPr>
            <p:ph type="title" hasCustomPrompt="1"/>
          </p:nvPr>
        </p:nvSpPr>
        <p:spPr>
          <a:xfrm>
            <a:off x="6207016" y="746631"/>
            <a:ext cx="5184648" cy="466344"/>
          </a:xfrm>
        </p:spPr>
        <p:txBody>
          <a:bodyPr>
            <a:noAutofit/>
          </a:bodyPr>
          <a:lstStyle>
            <a:lvl1pPr>
              <a:lnSpc>
                <a:spcPct val="100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97232224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Our Competition">
    <p:bg>
      <p:bgPr>
        <a:solidFill>
          <a:schemeClr val="bg2">
            <a:lumMod val="10000"/>
          </a:schemeClr>
        </a:solidFill>
        <a:effectLst/>
      </p:bgPr>
    </p:bg>
    <p:spTree>
      <p:nvGrpSpPr>
        <p:cNvPr id="1" name=""/>
        <p:cNvGrpSpPr/>
        <p:nvPr/>
      </p:nvGrpSpPr>
      <p:grpSpPr>
        <a:xfrm>
          <a:off x="0" y="0"/>
          <a:ext cx="0" cy="0"/>
          <a:chOff x="0" y="0"/>
          <a:chExt cx="0" cy="0"/>
        </a:xfrm>
      </p:grpSpPr>
      <p:sp>
        <p:nvSpPr>
          <p:cNvPr id="21" name="Picture Placeholder 7">
            <a:extLst>
              <a:ext uri="{FF2B5EF4-FFF2-40B4-BE49-F238E27FC236}">
                <a16:creationId xmlns:a16="http://schemas.microsoft.com/office/drawing/2014/main" id="{9216DCA9-E871-422D-B12D-3E1C39ACD2ED}"/>
              </a:ext>
            </a:extLst>
          </p:cNvPr>
          <p:cNvSpPr>
            <a:spLocks noGrp="1"/>
          </p:cNvSpPr>
          <p:nvPr>
            <p:ph type="pic" sz="quarter" idx="28" hasCustomPrompt="1"/>
          </p:nvPr>
        </p:nvSpPr>
        <p:spPr>
          <a:xfrm rot="5400000" flipH="1">
            <a:off x="-2092961" y="2092960"/>
            <a:ext cx="6858002" cy="2672081"/>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56754628-3BB3-414A-88E4-67B3809A62CD}"/>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33D99CEA-3489-476A-9C9D-ED977FE6EA3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1DCD55B0-9BDF-49CC-B30F-96112214E7A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7" name="Text Placeholder 10">
            <a:extLst>
              <a:ext uri="{FF2B5EF4-FFF2-40B4-BE49-F238E27FC236}">
                <a16:creationId xmlns:a16="http://schemas.microsoft.com/office/drawing/2014/main" id="{F9CF3D99-4BB8-4944-A82E-385209DF3D61}"/>
              </a:ext>
            </a:extLst>
          </p:cNvPr>
          <p:cNvSpPr>
            <a:spLocks noGrp="1"/>
          </p:cNvSpPr>
          <p:nvPr>
            <p:ph type="body" sz="quarter" idx="27" hasCustomPrompt="1"/>
          </p:nvPr>
        </p:nvSpPr>
        <p:spPr>
          <a:xfrm>
            <a:off x="2811826" y="2881982"/>
            <a:ext cx="3975054"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18" name="Text Placeholder 10">
            <a:extLst>
              <a:ext uri="{FF2B5EF4-FFF2-40B4-BE49-F238E27FC236}">
                <a16:creationId xmlns:a16="http://schemas.microsoft.com/office/drawing/2014/main" id="{083CED13-2FB7-4DA4-87BD-B5AEF0C63104}"/>
              </a:ext>
            </a:extLst>
          </p:cNvPr>
          <p:cNvSpPr>
            <a:spLocks noGrp="1"/>
          </p:cNvSpPr>
          <p:nvPr>
            <p:ph type="body" sz="quarter" idx="16" hasCustomPrompt="1"/>
          </p:nvPr>
        </p:nvSpPr>
        <p:spPr>
          <a:xfrm>
            <a:off x="2811826" y="2502477"/>
            <a:ext cx="3975054"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19" name="Text Placeholder 10">
            <a:extLst>
              <a:ext uri="{FF2B5EF4-FFF2-40B4-BE49-F238E27FC236}">
                <a16:creationId xmlns:a16="http://schemas.microsoft.com/office/drawing/2014/main" id="{D240762F-003B-4B0E-A561-6734EA9AC853}"/>
              </a:ext>
            </a:extLst>
          </p:cNvPr>
          <p:cNvSpPr>
            <a:spLocks noGrp="1"/>
          </p:cNvSpPr>
          <p:nvPr>
            <p:ph type="body" sz="quarter" idx="17" hasCustomPrompt="1"/>
          </p:nvPr>
        </p:nvSpPr>
        <p:spPr>
          <a:xfrm>
            <a:off x="7378746" y="2881982"/>
            <a:ext cx="3695653" cy="2966740"/>
          </a:xfrm>
          <a:prstGeom prst="rect">
            <a:avLst/>
          </a:prstGeom>
        </p:spPr>
        <p:txBody>
          <a:bodyPr anchor="t">
            <a:normAutofit/>
          </a:bodyPr>
          <a:lstStyle>
            <a:lvl1pPr marL="0" indent="0" algn="l">
              <a:lnSpc>
                <a:spcPct val="125000"/>
              </a:lnSpc>
              <a:spcBef>
                <a:spcPts val="1000"/>
              </a:spcBef>
              <a:buNone/>
              <a:defRPr sz="1400" cap="none" spc="100" baseline="0">
                <a:solidFill>
                  <a:schemeClr val="bg1"/>
                </a:solidFill>
                <a:latin typeface="+mn-lt"/>
              </a:defRPr>
            </a:lvl1pPr>
          </a:lstStyle>
          <a:p>
            <a:pPr lvl="0"/>
            <a:r>
              <a:rPr lang="en-US"/>
              <a:t>Click to add text</a:t>
            </a:r>
          </a:p>
        </p:txBody>
      </p:sp>
      <p:sp>
        <p:nvSpPr>
          <p:cNvPr id="20" name="Text Placeholder 10">
            <a:extLst>
              <a:ext uri="{FF2B5EF4-FFF2-40B4-BE49-F238E27FC236}">
                <a16:creationId xmlns:a16="http://schemas.microsoft.com/office/drawing/2014/main" id="{387E9583-831E-4863-9A96-3E583A98F28D}"/>
              </a:ext>
            </a:extLst>
          </p:cNvPr>
          <p:cNvSpPr>
            <a:spLocks noGrp="1"/>
          </p:cNvSpPr>
          <p:nvPr>
            <p:ph type="body" sz="quarter" idx="18" hasCustomPrompt="1"/>
          </p:nvPr>
        </p:nvSpPr>
        <p:spPr>
          <a:xfrm>
            <a:off x="7378746" y="2502477"/>
            <a:ext cx="3695653" cy="426393"/>
          </a:xfrm>
          <a:prstGeom prst="rect">
            <a:avLst/>
          </a:prstGeom>
        </p:spPr>
        <p:txBody>
          <a:bodyPr anchor="b">
            <a:normAutofit/>
          </a:bodyPr>
          <a:lstStyle>
            <a:lvl1pPr marL="0" indent="0" algn="l">
              <a:buNone/>
              <a:defRPr sz="1600" cap="all" spc="100" baseline="0">
                <a:solidFill>
                  <a:schemeClr val="accent6"/>
                </a:solidFill>
                <a:latin typeface="+mj-lt"/>
              </a:defRPr>
            </a:lvl1pPr>
          </a:lstStyle>
          <a:p>
            <a:pPr lvl="0"/>
            <a:r>
              <a:rPr lang="en-US"/>
              <a:t>Click to add subtitle</a:t>
            </a:r>
          </a:p>
        </p:txBody>
      </p:sp>
      <p:sp>
        <p:nvSpPr>
          <p:cNvPr id="2" name="Title 1">
            <a:extLst>
              <a:ext uri="{FF2B5EF4-FFF2-40B4-BE49-F238E27FC236}">
                <a16:creationId xmlns:a16="http://schemas.microsoft.com/office/drawing/2014/main" id="{E96F4071-8FD4-4FF1-BA06-DD4D780FE455}"/>
              </a:ext>
            </a:extLst>
          </p:cNvPr>
          <p:cNvSpPr>
            <a:spLocks noGrp="1"/>
          </p:cNvSpPr>
          <p:nvPr>
            <p:ph type="title" hasCustomPrompt="1"/>
          </p:nvPr>
        </p:nvSpPr>
        <p:spPr>
          <a:xfrm>
            <a:off x="2796032" y="1649421"/>
            <a:ext cx="5184648" cy="466344"/>
          </a:xfrm>
        </p:spPr>
        <p:txBody>
          <a:bodyPr>
            <a:noAutofit/>
          </a:bodyPr>
          <a:lstStyle>
            <a:lvl1pPr>
              <a:lnSpc>
                <a:spcPct val="100000"/>
              </a:lnSpc>
              <a:defRPr sz="2800">
                <a:ln w="19050">
                  <a:solidFill>
                    <a:schemeClr val="accent6"/>
                  </a:solidFill>
                </a:ln>
              </a:defRPr>
            </a:lvl1pPr>
          </a:lstStyle>
          <a:p>
            <a:r>
              <a:rPr lang="en-US" dirty="0"/>
              <a:t>Click to add title</a:t>
            </a:r>
          </a:p>
        </p:txBody>
      </p:sp>
    </p:spTree>
    <p:extLst>
      <p:ext uri="{BB962C8B-B14F-4D97-AF65-F5344CB8AC3E}">
        <p14:creationId xmlns:p14="http://schemas.microsoft.com/office/powerpoint/2010/main" val="395132091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Our Competition v2">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A954AA95-575B-4060-9443-53B347664494}"/>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22" name="Rectangle 21">
            <a:extLst>
              <a:ext uri="{FF2B5EF4-FFF2-40B4-BE49-F238E27FC236}">
                <a16:creationId xmlns:a16="http://schemas.microsoft.com/office/drawing/2014/main" id="{38BF2BB6-8F62-424E-B01D-F90A0DB7BFBB}"/>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Date Placeholder 2">
            <a:extLst>
              <a:ext uri="{FF2B5EF4-FFF2-40B4-BE49-F238E27FC236}">
                <a16:creationId xmlns:a16="http://schemas.microsoft.com/office/drawing/2014/main" id="{5822AF5C-69BC-4A87-8E5C-E473F6A73EEF}"/>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246AD827-24BF-4C7D-9F16-1E26E09A600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DBEEF33-0303-4BF6-8C9A-08DE4CB645AE}"/>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8" name="Text Placeholder 14">
            <a:extLst>
              <a:ext uri="{FF2B5EF4-FFF2-40B4-BE49-F238E27FC236}">
                <a16:creationId xmlns:a16="http://schemas.microsoft.com/office/drawing/2014/main" id="{CC14BDE6-5903-4EFC-B3C7-B7B219402DAF}"/>
              </a:ext>
            </a:extLst>
          </p:cNvPr>
          <p:cNvSpPr>
            <a:spLocks noGrp="1"/>
          </p:cNvSpPr>
          <p:nvPr>
            <p:ph type="body" sz="quarter" idx="15" hasCustomPrompt="1"/>
          </p:nvPr>
        </p:nvSpPr>
        <p:spPr>
          <a:xfrm>
            <a:off x="5237839" y="1538273"/>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9" name="Text Placeholder 14">
            <a:extLst>
              <a:ext uri="{FF2B5EF4-FFF2-40B4-BE49-F238E27FC236}">
                <a16:creationId xmlns:a16="http://schemas.microsoft.com/office/drawing/2014/main" id="{E19954FA-533A-4FF9-88B2-102C833FBD40}"/>
              </a:ext>
            </a:extLst>
          </p:cNvPr>
          <p:cNvSpPr>
            <a:spLocks noGrp="1"/>
          </p:cNvSpPr>
          <p:nvPr>
            <p:ph type="body" sz="quarter" idx="17" hasCustomPrompt="1"/>
          </p:nvPr>
        </p:nvSpPr>
        <p:spPr>
          <a:xfrm>
            <a:off x="5237839" y="5407116"/>
            <a:ext cx="1706965"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0" name="Text Placeholder 14">
            <a:extLst>
              <a:ext uri="{FF2B5EF4-FFF2-40B4-BE49-F238E27FC236}">
                <a16:creationId xmlns:a16="http://schemas.microsoft.com/office/drawing/2014/main" id="{E29BB699-DB47-4A35-9B5B-63C7EFC22843}"/>
              </a:ext>
            </a:extLst>
          </p:cNvPr>
          <p:cNvSpPr>
            <a:spLocks noGrp="1"/>
          </p:cNvSpPr>
          <p:nvPr>
            <p:ph type="body" sz="quarter" idx="19" hasCustomPrompt="1"/>
          </p:nvPr>
        </p:nvSpPr>
        <p:spPr>
          <a:xfrm>
            <a:off x="8441651" y="3467155"/>
            <a:ext cx="1380681"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sp>
        <p:nvSpPr>
          <p:cNvPr id="11" name="Text Placeholder 14">
            <a:extLst>
              <a:ext uri="{FF2B5EF4-FFF2-40B4-BE49-F238E27FC236}">
                <a16:creationId xmlns:a16="http://schemas.microsoft.com/office/drawing/2014/main" id="{4EFD147E-AEE9-40FA-96D5-7DBE76033490}"/>
              </a:ext>
            </a:extLst>
          </p:cNvPr>
          <p:cNvSpPr>
            <a:spLocks noGrp="1"/>
          </p:cNvSpPr>
          <p:nvPr>
            <p:ph type="body" sz="quarter" idx="20" hasCustomPrompt="1"/>
          </p:nvPr>
        </p:nvSpPr>
        <p:spPr>
          <a:xfrm>
            <a:off x="3744687" y="2307743"/>
            <a:ext cx="1183179" cy="492025"/>
          </a:xfrm>
          <a:prstGeom prst="rect">
            <a:avLst/>
          </a:prstGeom>
        </p:spPr>
        <p:txBody>
          <a:bodyPr anchor="ctr"/>
          <a:lstStyle>
            <a:lvl1pPr marL="0" indent="0" algn="ctr">
              <a:lnSpc>
                <a:spcPct val="100000"/>
              </a:lnSpc>
              <a:buNone/>
              <a:defRPr sz="1200" cap="all" spc="200" baseline="0">
                <a:solidFill>
                  <a:schemeClr val="accent2">
                    <a:lumMod val="20000"/>
                    <a:lumOff val="80000"/>
                  </a:schemeClr>
                </a:solidFill>
                <a:latin typeface="+mj-lt"/>
              </a:defRPr>
            </a:lvl1pPr>
          </a:lstStyle>
          <a:p>
            <a:pPr lvl="0"/>
            <a:r>
              <a:rPr lang="en-US"/>
              <a:t>Click to add name</a:t>
            </a:r>
          </a:p>
        </p:txBody>
      </p:sp>
      <p:sp>
        <p:nvSpPr>
          <p:cNvPr id="12" name="Text Placeholder 14">
            <a:extLst>
              <a:ext uri="{FF2B5EF4-FFF2-40B4-BE49-F238E27FC236}">
                <a16:creationId xmlns:a16="http://schemas.microsoft.com/office/drawing/2014/main" id="{035518AB-0629-41B1-8670-DAE8C31C9998}"/>
              </a:ext>
            </a:extLst>
          </p:cNvPr>
          <p:cNvSpPr>
            <a:spLocks noGrp="1"/>
          </p:cNvSpPr>
          <p:nvPr>
            <p:ph type="body" sz="quarter" idx="21" hasCustomPrompt="1"/>
          </p:nvPr>
        </p:nvSpPr>
        <p:spPr>
          <a:xfrm>
            <a:off x="4181179" y="4420460"/>
            <a:ext cx="1183179" cy="492025"/>
          </a:xfrm>
          <a:prstGeom prst="rect">
            <a:avLst/>
          </a:prstGeom>
        </p:spPr>
        <p:txBody>
          <a:bodyPr anchor="ctr"/>
          <a:lstStyle>
            <a:lvl1pPr marL="0" indent="0" algn="ctr">
              <a:lnSpc>
                <a:spcPct val="100000"/>
              </a:lnSpc>
              <a:buNone/>
              <a:defRPr sz="1200" cap="all" spc="200" baseline="0">
                <a:solidFill>
                  <a:schemeClr val="accent1">
                    <a:lumMod val="20000"/>
                    <a:lumOff val="80000"/>
                  </a:schemeClr>
                </a:solidFill>
                <a:latin typeface="+mj-lt"/>
              </a:defRPr>
            </a:lvl1pPr>
          </a:lstStyle>
          <a:p>
            <a:pPr lvl="0"/>
            <a:r>
              <a:rPr lang="en-US"/>
              <a:t>Click to add name</a:t>
            </a:r>
          </a:p>
        </p:txBody>
      </p:sp>
      <p:sp>
        <p:nvSpPr>
          <p:cNvPr id="13" name="Text Placeholder 14">
            <a:extLst>
              <a:ext uri="{FF2B5EF4-FFF2-40B4-BE49-F238E27FC236}">
                <a16:creationId xmlns:a16="http://schemas.microsoft.com/office/drawing/2014/main" id="{D84B55A2-EE63-46F3-80EA-C4F512388C1B}"/>
              </a:ext>
            </a:extLst>
          </p:cNvPr>
          <p:cNvSpPr>
            <a:spLocks noGrp="1"/>
          </p:cNvSpPr>
          <p:nvPr>
            <p:ph type="body" sz="quarter" idx="22" hasCustomPrompt="1"/>
          </p:nvPr>
        </p:nvSpPr>
        <p:spPr>
          <a:xfrm>
            <a:off x="2643702" y="4552190"/>
            <a:ext cx="1183179" cy="492025"/>
          </a:xfrm>
          <a:prstGeom prst="rect">
            <a:avLst/>
          </a:prstGeom>
        </p:spPr>
        <p:txBody>
          <a:bodyPr anchor="ctr"/>
          <a:lstStyle>
            <a:lvl1pPr marL="0" indent="0" algn="ctr">
              <a:lnSpc>
                <a:spcPct val="100000"/>
              </a:lnSpc>
              <a:buNone/>
              <a:defRPr sz="1200" cap="all" spc="200" baseline="0">
                <a:solidFill>
                  <a:schemeClr val="accent6">
                    <a:lumMod val="40000"/>
                    <a:lumOff val="60000"/>
                  </a:schemeClr>
                </a:solidFill>
                <a:latin typeface="+mj-lt"/>
              </a:defRPr>
            </a:lvl1pPr>
          </a:lstStyle>
          <a:p>
            <a:pPr lvl="0"/>
            <a:r>
              <a:rPr lang="en-US"/>
              <a:t>Click to add name</a:t>
            </a:r>
          </a:p>
        </p:txBody>
      </p:sp>
      <p:sp>
        <p:nvSpPr>
          <p:cNvPr id="14" name="Text Placeholder 14">
            <a:extLst>
              <a:ext uri="{FF2B5EF4-FFF2-40B4-BE49-F238E27FC236}">
                <a16:creationId xmlns:a16="http://schemas.microsoft.com/office/drawing/2014/main" id="{EDED8D5C-7B18-4E79-B6B4-E59FAC3A83D5}"/>
              </a:ext>
            </a:extLst>
          </p:cNvPr>
          <p:cNvSpPr>
            <a:spLocks noGrp="1"/>
          </p:cNvSpPr>
          <p:nvPr>
            <p:ph type="body" sz="quarter" idx="23" hasCustomPrompt="1"/>
          </p:nvPr>
        </p:nvSpPr>
        <p:spPr>
          <a:xfrm>
            <a:off x="6400052" y="4120885"/>
            <a:ext cx="1183179" cy="492025"/>
          </a:xfrm>
          <a:prstGeom prst="rect">
            <a:avLst/>
          </a:prstGeom>
        </p:spPr>
        <p:txBody>
          <a:bodyPr anchor="ctr"/>
          <a:lstStyle>
            <a:lvl1pPr marL="0" indent="0" algn="ctr">
              <a:lnSpc>
                <a:spcPct val="100000"/>
              </a:lnSpc>
              <a:buNone/>
              <a:defRPr sz="1200" cap="all" spc="200" baseline="0">
                <a:solidFill>
                  <a:schemeClr val="accent1">
                    <a:lumMod val="40000"/>
                    <a:lumOff val="60000"/>
                  </a:schemeClr>
                </a:solidFill>
                <a:latin typeface="+mj-lt"/>
              </a:defRPr>
            </a:lvl1pPr>
          </a:lstStyle>
          <a:p>
            <a:pPr lvl="0"/>
            <a:r>
              <a:rPr lang="en-US"/>
              <a:t>Click to add name</a:t>
            </a:r>
          </a:p>
        </p:txBody>
      </p:sp>
      <p:sp>
        <p:nvSpPr>
          <p:cNvPr id="15" name="Text Placeholder 14">
            <a:extLst>
              <a:ext uri="{FF2B5EF4-FFF2-40B4-BE49-F238E27FC236}">
                <a16:creationId xmlns:a16="http://schemas.microsoft.com/office/drawing/2014/main" id="{E8B6D903-1EAA-44AD-A3D8-6256873B7A22}"/>
              </a:ext>
            </a:extLst>
          </p:cNvPr>
          <p:cNvSpPr>
            <a:spLocks noGrp="1"/>
          </p:cNvSpPr>
          <p:nvPr>
            <p:ph type="body" sz="quarter" idx="25" hasCustomPrompt="1"/>
          </p:nvPr>
        </p:nvSpPr>
        <p:spPr>
          <a:xfrm>
            <a:off x="2545032" y="3467155"/>
            <a:ext cx="1209143" cy="492025"/>
          </a:xfrm>
          <a:prstGeom prst="rect">
            <a:avLst/>
          </a:prstGeom>
        </p:spPr>
        <p:txBody>
          <a:bodyPr anchor="ctr"/>
          <a:lstStyle>
            <a:lvl1pPr marL="0" indent="0" algn="ctr">
              <a:lnSpc>
                <a:spcPct val="100000"/>
              </a:lnSpc>
              <a:buNone/>
              <a:defRPr sz="1000" cap="all" spc="200" baseline="0">
                <a:solidFill>
                  <a:schemeClr val="accent5"/>
                </a:solidFill>
                <a:latin typeface="+mj-lt"/>
              </a:defRPr>
            </a:lvl1pPr>
          </a:lstStyle>
          <a:p>
            <a:pPr lvl="0"/>
            <a:r>
              <a:rPr lang="en-US"/>
              <a:t>Click to add name</a:t>
            </a:r>
          </a:p>
        </p:txBody>
      </p:sp>
      <p:cxnSp>
        <p:nvCxnSpPr>
          <p:cNvPr id="16" name="Straight Connector 15">
            <a:extLst>
              <a:ext uri="{FF2B5EF4-FFF2-40B4-BE49-F238E27FC236}">
                <a16:creationId xmlns:a16="http://schemas.microsoft.com/office/drawing/2014/main" id="{8914974F-EEEB-4FDB-B605-14B6199844BA}"/>
              </a:ext>
            </a:extLst>
          </p:cNvPr>
          <p:cNvCxnSpPr>
            <a:cxnSpLocks/>
          </p:cNvCxnSpPr>
          <p:nvPr userDrawn="1"/>
        </p:nvCxnSpPr>
        <p:spPr>
          <a:xfrm>
            <a:off x="3758002" y="3713168"/>
            <a:ext cx="4683649"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4FCFFB4C-5408-479D-88E2-42F8897706C7}"/>
              </a:ext>
            </a:extLst>
          </p:cNvPr>
          <p:cNvCxnSpPr>
            <a:cxnSpLocks/>
          </p:cNvCxnSpPr>
          <p:nvPr userDrawn="1"/>
        </p:nvCxnSpPr>
        <p:spPr>
          <a:xfrm flipV="1">
            <a:off x="6091322" y="2030298"/>
            <a:ext cx="4678" cy="3376818"/>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8" name="Text Placeholder 14">
            <a:extLst>
              <a:ext uri="{FF2B5EF4-FFF2-40B4-BE49-F238E27FC236}">
                <a16:creationId xmlns:a16="http://schemas.microsoft.com/office/drawing/2014/main" id="{9D316786-C25C-4139-9C9E-B55FEA3C4AC0}"/>
              </a:ext>
            </a:extLst>
          </p:cNvPr>
          <p:cNvSpPr>
            <a:spLocks noGrp="1"/>
          </p:cNvSpPr>
          <p:nvPr>
            <p:ph type="body" sz="quarter" idx="26" hasCustomPrompt="1"/>
          </p:nvPr>
        </p:nvSpPr>
        <p:spPr>
          <a:xfrm>
            <a:off x="6754219" y="2067508"/>
            <a:ext cx="1706965" cy="1048575"/>
          </a:xfrm>
          <a:prstGeom prst="rect">
            <a:avLst/>
          </a:prstGeom>
        </p:spPr>
        <p:txBody>
          <a:bodyPr anchor="ctr"/>
          <a:lstStyle>
            <a:lvl1pPr marL="0" indent="0" algn="ctr">
              <a:lnSpc>
                <a:spcPct val="100000"/>
              </a:lnSpc>
              <a:buNone/>
              <a:defRPr sz="1600" cap="all" spc="200" baseline="0">
                <a:solidFill>
                  <a:schemeClr val="bg1"/>
                </a:solidFill>
                <a:latin typeface="+mj-lt"/>
              </a:defRPr>
            </a:lvl1pPr>
          </a:lstStyle>
          <a:p>
            <a:pPr lvl="0"/>
            <a:r>
              <a:rPr lang="en-US"/>
              <a:t>Click to add name</a:t>
            </a:r>
          </a:p>
        </p:txBody>
      </p:sp>
      <p:sp>
        <p:nvSpPr>
          <p:cNvPr id="20" name="Text Placeholder 14">
            <a:extLst>
              <a:ext uri="{FF2B5EF4-FFF2-40B4-BE49-F238E27FC236}">
                <a16:creationId xmlns:a16="http://schemas.microsoft.com/office/drawing/2014/main" id="{DC43FD24-D855-40FC-85C4-87ED3F64AA2C}"/>
              </a:ext>
            </a:extLst>
          </p:cNvPr>
          <p:cNvSpPr>
            <a:spLocks noGrp="1"/>
          </p:cNvSpPr>
          <p:nvPr>
            <p:ph type="body" sz="quarter" idx="24" hasCustomPrompt="1"/>
          </p:nvPr>
        </p:nvSpPr>
        <p:spPr>
          <a:xfrm>
            <a:off x="7860695" y="4820889"/>
            <a:ext cx="1183179" cy="492025"/>
          </a:xfrm>
          <a:prstGeom prst="rect">
            <a:avLst/>
          </a:prstGeom>
        </p:spPr>
        <p:txBody>
          <a:bodyPr anchor="ctr"/>
          <a:lstStyle>
            <a:lvl1pPr marL="0" indent="0" algn="ctr">
              <a:lnSpc>
                <a:spcPct val="100000"/>
              </a:lnSpc>
              <a:buNone/>
              <a:defRPr sz="1200" cap="all" spc="200" baseline="0">
                <a:solidFill>
                  <a:schemeClr val="accent4"/>
                </a:solidFill>
                <a:latin typeface="+mj-lt"/>
              </a:defRPr>
            </a:lvl1pPr>
          </a:lstStyle>
          <a:p>
            <a:pPr lvl="0"/>
            <a:r>
              <a:rPr lang="en-US"/>
              <a:t>Click to add name</a:t>
            </a:r>
          </a:p>
        </p:txBody>
      </p:sp>
      <p:sp>
        <p:nvSpPr>
          <p:cNvPr id="2" name="Title 1">
            <a:extLst>
              <a:ext uri="{FF2B5EF4-FFF2-40B4-BE49-F238E27FC236}">
                <a16:creationId xmlns:a16="http://schemas.microsoft.com/office/drawing/2014/main" id="{2C07A013-A59B-4367-9832-ED55A6D25280}"/>
              </a:ext>
            </a:extLst>
          </p:cNvPr>
          <p:cNvSpPr>
            <a:spLocks noGrp="1"/>
          </p:cNvSpPr>
          <p:nvPr>
            <p:ph type="title" hasCustomPrompt="1"/>
          </p:nvPr>
        </p:nvSpPr>
        <p:spPr>
          <a:xfrm>
            <a:off x="794508"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28588519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Growth Strategy">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D1F00DA-5D59-4EDE-BA9C-D312B3FBBAF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94C3578F-2A0F-4E30-AF4A-8F796929EE04}"/>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01F6CA51-E5DC-4FC3-92F6-D5EC783C0A8A}"/>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1A10E530-F1C5-4166-A95F-3F8D022CCD74}"/>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ext Placeholder 14">
            <a:extLst>
              <a:ext uri="{FF2B5EF4-FFF2-40B4-BE49-F238E27FC236}">
                <a16:creationId xmlns:a16="http://schemas.microsoft.com/office/drawing/2014/main" id="{191453D1-9488-4F30-8223-1CB500BDC2F1}"/>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12" name="Text Placeholder 14">
            <a:extLst>
              <a:ext uri="{FF2B5EF4-FFF2-40B4-BE49-F238E27FC236}">
                <a16:creationId xmlns:a16="http://schemas.microsoft.com/office/drawing/2014/main" id="{4882AD8A-D4BD-4E12-8458-AC021F93B15C}"/>
              </a:ext>
            </a:extLst>
          </p:cNvPr>
          <p:cNvSpPr>
            <a:spLocks noGrp="1"/>
          </p:cNvSpPr>
          <p:nvPr>
            <p:ph type="body" sz="quarter" idx="26" hasCustomPrompt="1"/>
          </p:nvPr>
        </p:nvSpPr>
        <p:spPr>
          <a:xfrm>
            <a:off x="1973698"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3" name="Text Placeholder 14">
            <a:extLst>
              <a:ext uri="{FF2B5EF4-FFF2-40B4-BE49-F238E27FC236}">
                <a16:creationId xmlns:a16="http://schemas.microsoft.com/office/drawing/2014/main" id="{3DF3AAFC-DA9A-4A72-BBF9-5A097BC5950E}"/>
              </a:ext>
            </a:extLst>
          </p:cNvPr>
          <p:cNvSpPr>
            <a:spLocks noGrp="1"/>
          </p:cNvSpPr>
          <p:nvPr>
            <p:ph type="body" sz="quarter" idx="27" hasCustomPrompt="1"/>
          </p:nvPr>
        </p:nvSpPr>
        <p:spPr>
          <a:xfrm>
            <a:off x="5202976"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4" name="Text Placeholder 14">
            <a:extLst>
              <a:ext uri="{FF2B5EF4-FFF2-40B4-BE49-F238E27FC236}">
                <a16:creationId xmlns:a16="http://schemas.microsoft.com/office/drawing/2014/main" id="{2FF48EEE-6AEC-4E37-AD5C-EEB74BA0CEDB}"/>
              </a:ext>
            </a:extLst>
          </p:cNvPr>
          <p:cNvSpPr>
            <a:spLocks noGrp="1"/>
          </p:cNvSpPr>
          <p:nvPr>
            <p:ph type="body" sz="quarter" idx="28" hasCustomPrompt="1"/>
          </p:nvPr>
        </p:nvSpPr>
        <p:spPr>
          <a:xfrm>
            <a:off x="8346652" y="3031460"/>
            <a:ext cx="1975104" cy="868680"/>
          </a:xfrm>
          <a:prstGeom prst="rect">
            <a:avLst/>
          </a:prstGeom>
          <a:ln w="25400">
            <a:solidFill>
              <a:schemeClr val="accent6"/>
            </a:solidFill>
          </a:ln>
        </p:spPr>
        <p:txBody>
          <a:bodyPr anchor="ctr"/>
          <a:lstStyle>
            <a:lvl1pPr marL="0" indent="0" algn="ctr">
              <a:lnSpc>
                <a:spcPct val="100000"/>
              </a:lnSpc>
              <a:buNone/>
              <a:defRPr sz="1600" cap="all" spc="200" baseline="0">
                <a:solidFill>
                  <a:schemeClr val="accent6"/>
                </a:solidFill>
                <a:latin typeface="+mj-lt"/>
              </a:defRPr>
            </a:lvl1pPr>
          </a:lstStyle>
          <a:p>
            <a:pPr lvl="0"/>
            <a:r>
              <a:rPr lang="en-US" dirty="0"/>
              <a:t>Click to add name</a:t>
            </a:r>
          </a:p>
        </p:txBody>
      </p:sp>
      <p:sp>
        <p:nvSpPr>
          <p:cNvPr id="15" name="Text Placeholder 14">
            <a:extLst>
              <a:ext uri="{FF2B5EF4-FFF2-40B4-BE49-F238E27FC236}">
                <a16:creationId xmlns:a16="http://schemas.microsoft.com/office/drawing/2014/main" id="{32066EA2-51F1-4F13-8E1B-89600E879074}"/>
              </a:ext>
            </a:extLst>
          </p:cNvPr>
          <p:cNvSpPr>
            <a:spLocks noGrp="1"/>
          </p:cNvSpPr>
          <p:nvPr>
            <p:ph type="body" sz="quarter" idx="13" hasCustomPrompt="1"/>
          </p:nvPr>
        </p:nvSpPr>
        <p:spPr>
          <a:xfrm>
            <a:off x="1591695"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F14EBD1B-595C-4A54-92C8-3C5427E15C45}"/>
              </a:ext>
            </a:extLst>
          </p:cNvPr>
          <p:cNvSpPr>
            <a:spLocks noGrp="1"/>
          </p:cNvSpPr>
          <p:nvPr>
            <p:ph type="body" sz="quarter" idx="29" hasCustomPrompt="1"/>
          </p:nvPr>
        </p:nvSpPr>
        <p:spPr>
          <a:xfrm>
            <a:off x="4820973" y="4042387"/>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B64F77B9-03A9-4E3E-B656-D3C0FBE25AB5}"/>
              </a:ext>
            </a:extLst>
          </p:cNvPr>
          <p:cNvSpPr>
            <a:spLocks noGrp="1"/>
          </p:cNvSpPr>
          <p:nvPr>
            <p:ph type="body" sz="quarter" idx="30" hasCustomPrompt="1"/>
          </p:nvPr>
        </p:nvSpPr>
        <p:spPr>
          <a:xfrm>
            <a:off x="7964649" y="4042386"/>
            <a:ext cx="2743200" cy="1148945"/>
          </a:xfrm>
          <a:prstGeom prst="rect">
            <a:avLst/>
          </a:prstGeom>
        </p:spPr>
        <p:txBody>
          <a:bodyPr/>
          <a:lstStyle>
            <a:lvl1pPr marL="0" indent="0" algn="ctr">
              <a:lnSpc>
                <a:spcPct val="125000"/>
              </a:lnSpc>
              <a:spcBef>
                <a:spcPts val="0"/>
              </a:spcBef>
              <a:buNone/>
              <a:defRPr sz="1400" cap="none" spc="0" baseline="0">
                <a:solidFill>
                  <a:schemeClr val="bg1"/>
                </a:solidFill>
                <a:latin typeface="+mn-lt"/>
              </a:defRPr>
            </a:lvl1pPr>
          </a:lstStyle>
          <a:p>
            <a:pPr lvl="0"/>
            <a:r>
              <a:rPr lang="en-US"/>
              <a:t>Click to add text</a:t>
            </a:r>
          </a:p>
        </p:txBody>
      </p:sp>
      <p:sp>
        <p:nvSpPr>
          <p:cNvPr id="2" name="Title 1">
            <a:extLst>
              <a:ext uri="{FF2B5EF4-FFF2-40B4-BE49-F238E27FC236}">
                <a16:creationId xmlns:a16="http://schemas.microsoft.com/office/drawing/2014/main" id="{DFFECFB3-5650-476F-BB54-8A2A45F8AE7F}"/>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5219853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ractio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3D91600-3E99-42F4-85C2-60F442CD5E7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22" name="Content Placeholder 8">
            <a:extLst>
              <a:ext uri="{FF2B5EF4-FFF2-40B4-BE49-F238E27FC236}">
                <a16:creationId xmlns:a16="http://schemas.microsoft.com/office/drawing/2014/main" id="{30B4BBA3-2E4B-4AF2-8A2B-92DD019631E8}"/>
              </a:ext>
            </a:extLst>
          </p:cNvPr>
          <p:cNvSpPr>
            <a:spLocks noGrp="1"/>
          </p:cNvSpPr>
          <p:nvPr>
            <p:ph sz="quarter" idx="39"/>
          </p:nvPr>
        </p:nvSpPr>
        <p:spPr>
          <a:xfrm>
            <a:off x="6266428"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14">
            <a:extLst>
              <a:ext uri="{FF2B5EF4-FFF2-40B4-BE49-F238E27FC236}">
                <a16:creationId xmlns:a16="http://schemas.microsoft.com/office/drawing/2014/main" id="{44460CAC-F6F8-43F8-93F5-188B790DEE63}"/>
              </a:ext>
            </a:extLst>
          </p:cNvPr>
          <p:cNvSpPr>
            <a:spLocks noGrp="1"/>
          </p:cNvSpPr>
          <p:nvPr>
            <p:ph type="body" sz="quarter" idx="19" hasCustomPrompt="1"/>
          </p:nvPr>
        </p:nvSpPr>
        <p:spPr>
          <a:xfrm>
            <a:off x="2452699" y="1592681"/>
            <a:ext cx="7306060" cy="393427"/>
          </a:xfrm>
          <a:prstGeom prst="rect">
            <a:avLst/>
          </a:prstGeom>
        </p:spPr>
        <p:txBody>
          <a:bodyPr>
            <a:normAutofit/>
          </a:bodyPr>
          <a:lstStyle>
            <a:lvl1pPr marL="0" indent="0" algn="ctr">
              <a:buNone/>
              <a:defRPr sz="1800" cap="none" spc="200" baseline="0">
                <a:solidFill>
                  <a:schemeClr val="bg1"/>
                </a:solidFill>
                <a:latin typeface="Posterama" panose="020B0504020200020000" pitchFamily="34" charset="0"/>
                <a:cs typeface="Posterama" panose="020B0504020200020000" pitchFamily="34" charset="0"/>
              </a:defRPr>
            </a:lvl1pPr>
          </a:lstStyle>
          <a:p>
            <a:pPr lvl="0"/>
            <a:r>
              <a:rPr lang="en-US"/>
              <a:t>Add subtitle</a:t>
            </a:r>
          </a:p>
        </p:txBody>
      </p:sp>
      <p:sp>
        <p:nvSpPr>
          <p:cNvPr id="3" name="Date Placeholder 2">
            <a:extLst>
              <a:ext uri="{FF2B5EF4-FFF2-40B4-BE49-F238E27FC236}">
                <a16:creationId xmlns:a16="http://schemas.microsoft.com/office/drawing/2014/main" id="{6968D310-58F4-4A10-A286-9B42AECFDD18}"/>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6C868E10-EEA7-4017-B7CA-17B5EB23C4EC}"/>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2B014CA-8BED-467C-AC80-6DC5B3DDC405}"/>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78" name="Text Placeholder 14">
            <a:extLst>
              <a:ext uri="{FF2B5EF4-FFF2-40B4-BE49-F238E27FC236}">
                <a16:creationId xmlns:a16="http://schemas.microsoft.com/office/drawing/2014/main" id="{2C4E099A-EEE4-40B4-B9B5-32A5A981F951}"/>
              </a:ext>
            </a:extLst>
          </p:cNvPr>
          <p:cNvSpPr>
            <a:spLocks noGrp="1"/>
          </p:cNvSpPr>
          <p:nvPr>
            <p:ph type="body" sz="quarter" idx="36" hasCustomPrompt="1"/>
          </p:nvPr>
        </p:nvSpPr>
        <p:spPr>
          <a:xfrm>
            <a:off x="905410" y="2333977"/>
            <a:ext cx="5007023"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79" name="Text Placeholder 14">
            <a:extLst>
              <a:ext uri="{FF2B5EF4-FFF2-40B4-BE49-F238E27FC236}">
                <a16:creationId xmlns:a16="http://schemas.microsoft.com/office/drawing/2014/main" id="{51338F1A-6EF2-4AA5-9EE8-628C9D57C270}"/>
              </a:ext>
            </a:extLst>
          </p:cNvPr>
          <p:cNvSpPr>
            <a:spLocks noGrp="1"/>
          </p:cNvSpPr>
          <p:nvPr>
            <p:ph type="body" sz="quarter" idx="37" hasCustomPrompt="1"/>
          </p:nvPr>
        </p:nvSpPr>
        <p:spPr>
          <a:xfrm>
            <a:off x="6279569" y="2339781"/>
            <a:ext cx="4993148" cy="448769"/>
          </a:xfrm>
          <a:prstGeom prst="rect">
            <a:avLst/>
          </a:prstGeom>
        </p:spPr>
        <p:txBody>
          <a:bodyPr/>
          <a:lstStyle>
            <a:lvl1pPr marL="0" indent="0" algn="ctr">
              <a:buNone/>
              <a:defRPr sz="1600" cap="all" spc="200" baseline="0">
                <a:solidFill>
                  <a:schemeClr val="accent6"/>
                </a:solidFill>
                <a:latin typeface="+mj-lt"/>
                <a:cs typeface="Posterama" panose="020B0504020200020000" pitchFamily="34" charset="0"/>
              </a:defRPr>
            </a:lvl1pPr>
          </a:lstStyle>
          <a:p>
            <a:pPr lvl="0"/>
            <a:r>
              <a:rPr lang="en-US"/>
              <a:t>Click to add title</a:t>
            </a:r>
          </a:p>
        </p:txBody>
      </p:sp>
      <p:sp>
        <p:nvSpPr>
          <p:cNvPr id="19" name="Title 1">
            <a:extLst>
              <a:ext uri="{FF2B5EF4-FFF2-40B4-BE49-F238E27FC236}">
                <a16:creationId xmlns:a16="http://schemas.microsoft.com/office/drawing/2014/main" id="{DF744EAD-73E9-49F3-9CA4-9A344EB625D9}"/>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
        <p:nvSpPr>
          <p:cNvPr id="9" name="Content Placeholder 8">
            <a:extLst>
              <a:ext uri="{FF2B5EF4-FFF2-40B4-BE49-F238E27FC236}">
                <a16:creationId xmlns:a16="http://schemas.microsoft.com/office/drawing/2014/main" id="{ACB4710E-545B-4940-B69A-359188335AD3}"/>
              </a:ext>
            </a:extLst>
          </p:cNvPr>
          <p:cNvSpPr>
            <a:spLocks noGrp="1"/>
          </p:cNvSpPr>
          <p:nvPr>
            <p:ph sz="quarter" idx="38"/>
          </p:nvPr>
        </p:nvSpPr>
        <p:spPr>
          <a:xfrm>
            <a:off x="919283" y="2782888"/>
            <a:ext cx="4992567" cy="3436937"/>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502702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wo-Year Action Plan">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533791-52F7-40F6-B230-7BF6C505CCD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DE68A0C5-BEED-4BC5-ACD5-3F28EDE19EE3}"/>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35EA781-4C22-4390-A03C-CA5DCCB7A2B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6FE694A4-07AC-48C4-A560-162C1F4ECD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6" name="Text Placeholder 14">
            <a:extLst>
              <a:ext uri="{FF2B5EF4-FFF2-40B4-BE49-F238E27FC236}">
                <a16:creationId xmlns:a16="http://schemas.microsoft.com/office/drawing/2014/main" id="{2A6B27A0-0449-46AE-A770-EBB281A1A953}"/>
              </a:ext>
            </a:extLst>
          </p:cNvPr>
          <p:cNvSpPr>
            <a:spLocks noGrp="1"/>
          </p:cNvSpPr>
          <p:nvPr>
            <p:ph type="body" sz="quarter" idx="17" hasCustomPrompt="1"/>
          </p:nvPr>
        </p:nvSpPr>
        <p:spPr>
          <a:xfrm>
            <a:off x="171234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1E70DE9B-2CDE-44B6-9307-FC12D873CA40}"/>
              </a:ext>
            </a:extLst>
          </p:cNvPr>
          <p:cNvSpPr>
            <a:spLocks noGrp="1"/>
          </p:cNvSpPr>
          <p:nvPr>
            <p:ph type="body" sz="quarter" idx="18" hasCustomPrompt="1"/>
          </p:nvPr>
        </p:nvSpPr>
        <p:spPr>
          <a:xfrm>
            <a:off x="250176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23B5183-98F9-43BF-BE37-2AE0A049EA8B}"/>
              </a:ext>
            </a:extLst>
          </p:cNvPr>
          <p:cNvSpPr>
            <a:spLocks noGrp="1"/>
          </p:cNvSpPr>
          <p:nvPr>
            <p:ph type="body" sz="quarter" idx="19" hasCustomPrompt="1"/>
          </p:nvPr>
        </p:nvSpPr>
        <p:spPr>
          <a:xfrm>
            <a:off x="329117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19" name="Text Placeholder 14">
            <a:extLst>
              <a:ext uri="{FF2B5EF4-FFF2-40B4-BE49-F238E27FC236}">
                <a16:creationId xmlns:a16="http://schemas.microsoft.com/office/drawing/2014/main" id="{49DAB7F1-F6E7-4F92-B252-D9B81196A3A9}"/>
              </a:ext>
            </a:extLst>
          </p:cNvPr>
          <p:cNvSpPr>
            <a:spLocks noGrp="1"/>
          </p:cNvSpPr>
          <p:nvPr>
            <p:ph type="body" sz="quarter" idx="20" hasCustomPrompt="1"/>
          </p:nvPr>
        </p:nvSpPr>
        <p:spPr>
          <a:xfrm>
            <a:off x="408059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0" name="Text Placeholder 14">
            <a:extLst>
              <a:ext uri="{FF2B5EF4-FFF2-40B4-BE49-F238E27FC236}">
                <a16:creationId xmlns:a16="http://schemas.microsoft.com/office/drawing/2014/main" id="{4037F0E4-C57B-4033-B973-C69A03D97024}"/>
              </a:ext>
            </a:extLst>
          </p:cNvPr>
          <p:cNvSpPr>
            <a:spLocks noGrp="1"/>
          </p:cNvSpPr>
          <p:nvPr>
            <p:ph type="body" sz="quarter" idx="21" hasCustomPrompt="1"/>
          </p:nvPr>
        </p:nvSpPr>
        <p:spPr>
          <a:xfrm>
            <a:off x="4810807" y="3170170"/>
            <a:ext cx="61531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85DAD742-736F-42D3-99FC-6046CF57A7A3}"/>
              </a:ext>
            </a:extLst>
          </p:cNvPr>
          <p:cNvSpPr>
            <a:spLocks noGrp="1"/>
          </p:cNvSpPr>
          <p:nvPr>
            <p:ph type="body" sz="quarter" idx="22" hasCustomPrompt="1"/>
          </p:nvPr>
        </p:nvSpPr>
        <p:spPr>
          <a:xfrm>
            <a:off x="565942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53EC6732-F61D-431C-88C9-BAA5039B6BB6}"/>
              </a:ext>
            </a:extLst>
          </p:cNvPr>
          <p:cNvSpPr>
            <a:spLocks noGrp="1"/>
          </p:cNvSpPr>
          <p:nvPr>
            <p:ph type="body" sz="quarter" idx="23" hasCustomPrompt="1"/>
          </p:nvPr>
        </p:nvSpPr>
        <p:spPr>
          <a:xfrm>
            <a:off x="644883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B8218F9A-C149-4D30-8437-B9D8C0DAF1D1}"/>
              </a:ext>
            </a:extLst>
          </p:cNvPr>
          <p:cNvSpPr>
            <a:spLocks noGrp="1"/>
          </p:cNvSpPr>
          <p:nvPr>
            <p:ph type="body" sz="quarter" idx="24" hasCustomPrompt="1"/>
          </p:nvPr>
        </p:nvSpPr>
        <p:spPr>
          <a:xfrm>
            <a:off x="723825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BCA166BB-F293-4289-B0EB-57580EC9608B}"/>
              </a:ext>
            </a:extLst>
          </p:cNvPr>
          <p:cNvSpPr>
            <a:spLocks noGrp="1"/>
          </p:cNvSpPr>
          <p:nvPr>
            <p:ph type="body" sz="quarter" idx="25" hasCustomPrompt="1"/>
          </p:nvPr>
        </p:nvSpPr>
        <p:spPr>
          <a:xfrm>
            <a:off x="802766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77397369-CCB5-450E-8FD1-46B3B54F6B89}"/>
              </a:ext>
            </a:extLst>
          </p:cNvPr>
          <p:cNvSpPr>
            <a:spLocks noGrp="1"/>
          </p:cNvSpPr>
          <p:nvPr>
            <p:ph type="body" sz="quarter" idx="26" hasCustomPrompt="1"/>
          </p:nvPr>
        </p:nvSpPr>
        <p:spPr>
          <a:xfrm>
            <a:off x="8817081"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6" name="Text Placeholder 14">
            <a:extLst>
              <a:ext uri="{FF2B5EF4-FFF2-40B4-BE49-F238E27FC236}">
                <a16:creationId xmlns:a16="http://schemas.microsoft.com/office/drawing/2014/main" id="{78252082-BCF2-4955-B695-35F48EF76FD9}"/>
              </a:ext>
            </a:extLst>
          </p:cNvPr>
          <p:cNvSpPr>
            <a:spLocks noGrp="1"/>
          </p:cNvSpPr>
          <p:nvPr>
            <p:ph type="body" sz="quarter" idx="27" hasCustomPrompt="1"/>
          </p:nvPr>
        </p:nvSpPr>
        <p:spPr>
          <a:xfrm>
            <a:off x="9606496"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7" name="Text Placeholder 14">
            <a:extLst>
              <a:ext uri="{FF2B5EF4-FFF2-40B4-BE49-F238E27FC236}">
                <a16:creationId xmlns:a16="http://schemas.microsoft.com/office/drawing/2014/main" id="{AF998D11-3FAA-4712-8C34-404C1BDCECBD}"/>
              </a:ext>
            </a:extLst>
          </p:cNvPr>
          <p:cNvSpPr>
            <a:spLocks noGrp="1"/>
          </p:cNvSpPr>
          <p:nvPr>
            <p:ph type="body" sz="quarter" idx="28" hasCustomPrompt="1"/>
          </p:nvPr>
        </p:nvSpPr>
        <p:spPr>
          <a:xfrm>
            <a:off x="10395907" y="3170170"/>
            <a:ext cx="495300" cy="652276"/>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8" name="Text Placeholder 14">
            <a:extLst>
              <a:ext uri="{FF2B5EF4-FFF2-40B4-BE49-F238E27FC236}">
                <a16:creationId xmlns:a16="http://schemas.microsoft.com/office/drawing/2014/main" id="{2AA33C54-3898-452E-979F-F1B5853E737C}"/>
              </a:ext>
            </a:extLst>
          </p:cNvPr>
          <p:cNvSpPr>
            <a:spLocks noGrp="1"/>
          </p:cNvSpPr>
          <p:nvPr>
            <p:ph type="body" sz="quarter" idx="29" hasCustomPrompt="1"/>
          </p:nvPr>
        </p:nvSpPr>
        <p:spPr>
          <a:xfrm>
            <a:off x="171234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29" name="Text Placeholder 14">
            <a:extLst>
              <a:ext uri="{FF2B5EF4-FFF2-40B4-BE49-F238E27FC236}">
                <a16:creationId xmlns:a16="http://schemas.microsoft.com/office/drawing/2014/main" id="{0569AA0A-65D1-4456-9A14-327E6CE6DF6A}"/>
              </a:ext>
            </a:extLst>
          </p:cNvPr>
          <p:cNvSpPr>
            <a:spLocks noGrp="1"/>
          </p:cNvSpPr>
          <p:nvPr>
            <p:ph type="body" sz="quarter" idx="30" hasCustomPrompt="1"/>
          </p:nvPr>
        </p:nvSpPr>
        <p:spPr>
          <a:xfrm>
            <a:off x="250176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0" name="Text Placeholder 14">
            <a:extLst>
              <a:ext uri="{FF2B5EF4-FFF2-40B4-BE49-F238E27FC236}">
                <a16:creationId xmlns:a16="http://schemas.microsoft.com/office/drawing/2014/main" id="{028EB91C-9303-4EB3-886A-E5DA884A80FD}"/>
              </a:ext>
            </a:extLst>
          </p:cNvPr>
          <p:cNvSpPr>
            <a:spLocks noGrp="1"/>
          </p:cNvSpPr>
          <p:nvPr>
            <p:ph type="body" sz="quarter" idx="31" hasCustomPrompt="1"/>
          </p:nvPr>
        </p:nvSpPr>
        <p:spPr>
          <a:xfrm>
            <a:off x="329117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1" name="Text Placeholder 14">
            <a:extLst>
              <a:ext uri="{FF2B5EF4-FFF2-40B4-BE49-F238E27FC236}">
                <a16:creationId xmlns:a16="http://schemas.microsoft.com/office/drawing/2014/main" id="{4A47908B-3F69-4786-9C40-C12392133F05}"/>
              </a:ext>
            </a:extLst>
          </p:cNvPr>
          <p:cNvSpPr>
            <a:spLocks noGrp="1"/>
          </p:cNvSpPr>
          <p:nvPr>
            <p:ph type="body" sz="quarter" idx="32" hasCustomPrompt="1"/>
          </p:nvPr>
        </p:nvSpPr>
        <p:spPr>
          <a:xfrm>
            <a:off x="408059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2" name="Text Placeholder 14">
            <a:extLst>
              <a:ext uri="{FF2B5EF4-FFF2-40B4-BE49-F238E27FC236}">
                <a16:creationId xmlns:a16="http://schemas.microsoft.com/office/drawing/2014/main" id="{378EEBEC-FDBD-4D14-ADCA-4C72B269E993}"/>
              </a:ext>
            </a:extLst>
          </p:cNvPr>
          <p:cNvSpPr>
            <a:spLocks noGrp="1"/>
          </p:cNvSpPr>
          <p:nvPr>
            <p:ph type="body" sz="quarter" idx="33" hasCustomPrompt="1"/>
          </p:nvPr>
        </p:nvSpPr>
        <p:spPr>
          <a:xfrm>
            <a:off x="4810807" y="4871997"/>
            <a:ext cx="61531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3" name="Text Placeholder 14">
            <a:extLst>
              <a:ext uri="{FF2B5EF4-FFF2-40B4-BE49-F238E27FC236}">
                <a16:creationId xmlns:a16="http://schemas.microsoft.com/office/drawing/2014/main" id="{044989A5-8040-43C0-BE05-6A79C3BE6378}"/>
              </a:ext>
            </a:extLst>
          </p:cNvPr>
          <p:cNvSpPr>
            <a:spLocks noGrp="1"/>
          </p:cNvSpPr>
          <p:nvPr>
            <p:ph type="body" sz="quarter" idx="34" hasCustomPrompt="1"/>
          </p:nvPr>
        </p:nvSpPr>
        <p:spPr>
          <a:xfrm>
            <a:off x="565942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4" name="Text Placeholder 14">
            <a:extLst>
              <a:ext uri="{FF2B5EF4-FFF2-40B4-BE49-F238E27FC236}">
                <a16:creationId xmlns:a16="http://schemas.microsoft.com/office/drawing/2014/main" id="{52581A3A-F479-4780-81BE-CCBCF398141A}"/>
              </a:ext>
            </a:extLst>
          </p:cNvPr>
          <p:cNvSpPr>
            <a:spLocks noGrp="1"/>
          </p:cNvSpPr>
          <p:nvPr>
            <p:ph type="body" sz="quarter" idx="35" hasCustomPrompt="1"/>
          </p:nvPr>
        </p:nvSpPr>
        <p:spPr>
          <a:xfrm>
            <a:off x="644883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5" name="Text Placeholder 14">
            <a:extLst>
              <a:ext uri="{FF2B5EF4-FFF2-40B4-BE49-F238E27FC236}">
                <a16:creationId xmlns:a16="http://schemas.microsoft.com/office/drawing/2014/main" id="{3D361DBA-153A-4846-BDA4-CC63FF94744D}"/>
              </a:ext>
            </a:extLst>
          </p:cNvPr>
          <p:cNvSpPr>
            <a:spLocks noGrp="1"/>
          </p:cNvSpPr>
          <p:nvPr>
            <p:ph type="body" sz="quarter" idx="36" hasCustomPrompt="1"/>
          </p:nvPr>
        </p:nvSpPr>
        <p:spPr>
          <a:xfrm>
            <a:off x="723825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6" name="Text Placeholder 14">
            <a:extLst>
              <a:ext uri="{FF2B5EF4-FFF2-40B4-BE49-F238E27FC236}">
                <a16:creationId xmlns:a16="http://schemas.microsoft.com/office/drawing/2014/main" id="{78FB324E-EE00-4CC5-9F81-5EF71F305031}"/>
              </a:ext>
            </a:extLst>
          </p:cNvPr>
          <p:cNvSpPr>
            <a:spLocks noGrp="1"/>
          </p:cNvSpPr>
          <p:nvPr>
            <p:ph type="body" sz="quarter" idx="37" hasCustomPrompt="1"/>
          </p:nvPr>
        </p:nvSpPr>
        <p:spPr>
          <a:xfrm>
            <a:off x="802766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8AA454F-F92D-4844-92A6-A3FEDD88B302}"/>
              </a:ext>
            </a:extLst>
          </p:cNvPr>
          <p:cNvSpPr>
            <a:spLocks noGrp="1"/>
          </p:cNvSpPr>
          <p:nvPr>
            <p:ph type="body" sz="quarter" idx="38" hasCustomPrompt="1"/>
          </p:nvPr>
        </p:nvSpPr>
        <p:spPr>
          <a:xfrm>
            <a:off x="8817081"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651BCA7B-5BF4-4A0F-95C1-2014315E80B1}"/>
              </a:ext>
            </a:extLst>
          </p:cNvPr>
          <p:cNvSpPr>
            <a:spLocks noGrp="1"/>
          </p:cNvSpPr>
          <p:nvPr>
            <p:ph type="body" sz="quarter" idx="39" hasCustomPrompt="1"/>
          </p:nvPr>
        </p:nvSpPr>
        <p:spPr>
          <a:xfrm>
            <a:off x="9606496"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7E3F41F1-0E06-45ED-894F-7F38510C2728}"/>
              </a:ext>
            </a:extLst>
          </p:cNvPr>
          <p:cNvSpPr>
            <a:spLocks noGrp="1"/>
          </p:cNvSpPr>
          <p:nvPr>
            <p:ph type="body" sz="quarter" idx="40" hasCustomPrompt="1"/>
          </p:nvPr>
        </p:nvSpPr>
        <p:spPr>
          <a:xfrm>
            <a:off x="10395907" y="4871997"/>
            <a:ext cx="495300" cy="652272"/>
          </a:xfrm>
          <a:prstGeom prst="rect">
            <a:avLst/>
          </a:prstGeom>
        </p:spPr>
        <p:txBody>
          <a:bodyPr/>
          <a:lstStyle>
            <a:lvl1pPr marL="0" indent="0" algn="ctr">
              <a:lnSpc>
                <a:spcPct val="80000"/>
              </a:lnSpc>
              <a:spcBef>
                <a:spcPts val="0"/>
              </a:spcBef>
              <a:buNone/>
              <a:defRPr sz="1200" cap="none" spc="100" baseline="0">
                <a:solidFill>
                  <a:schemeClr val="bg1"/>
                </a:solidFill>
                <a:latin typeface="+mn-lt"/>
              </a:defRPr>
            </a:lvl1pPr>
          </a:lstStyle>
          <a:p>
            <a:pPr lvl="0"/>
            <a:r>
              <a:rPr lang="en-US"/>
              <a:t>Click to add text</a:t>
            </a:r>
          </a:p>
        </p:txBody>
      </p:sp>
      <p:sp>
        <p:nvSpPr>
          <p:cNvPr id="52" name="Text Placeholder 14">
            <a:extLst>
              <a:ext uri="{FF2B5EF4-FFF2-40B4-BE49-F238E27FC236}">
                <a16:creationId xmlns:a16="http://schemas.microsoft.com/office/drawing/2014/main" id="{C02572F8-1812-49D5-B24A-088659DE9FC7}"/>
              </a:ext>
            </a:extLst>
          </p:cNvPr>
          <p:cNvSpPr>
            <a:spLocks noGrp="1"/>
          </p:cNvSpPr>
          <p:nvPr>
            <p:ph type="body" sz="quarter" idx="41" hasCustomPrompt="1"/>
          </p:nvPr>
        </p:nvSpPr>
        <p:spPr>
          <a:xfrm>
            <a:off x="653772" y="2763180"/>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3" name="Text Placeholder 14">
            <a:extLst>
              <a:ext uri="{FF2B5EF4-FFF2-40B4-BE49-F238E27FC236}">
                <a16:creationId xmlns:a16="http://schemas.microsoft.com/office/drawing/2014/main" id="{453EA1A1-A67D-4132-9EA0-584E8FA796C3}"/>
              </a:ext>
            </a:extLst>
          </p:cNvPr>
          <p:cNvSpPr>
            <a:spLocks noGrp="1"/>
          </p:cNvSpPr>
          <p:nvPr>
            <p:ph type="body" sz="quarter" idx="42" hasCustomPrompt="1"/>
          </p:nvPr>
        </p:nvSpPr>
        <p:spPr>
          <a:xfrm>
            <a:off x="653772" y="4449967"/>
            <a:ext cx="1021001" cy="501726"/>
          </a:xfrm>
          <a:prstGeom prst="rect">
            <a:avLst/>
          </a:prstGeom>
        </p:spPr>
        <p:txBody>
          <a:bodyPr anchor="ctr">
            <a:noAutofit/>
          </a:bodyPr>
          <a:lstStyle>
            <a:lvl1pPr marL="0" indent="0" algn="ctr">
              <a:buNone/>
              <a:defRPr sz="1600" cap="all" spc="100" baseline="0">
                <a:solidFill>
                  <a:schemeClr val="bg1"/>
                </a:solidFill>
                <a:latin typeface="+mj-lt"/>
              </a:defRPr>
            </a:lvl1pPr>
          </a:lstStyle>
          <a:p>
            <a:pPr lvl="0"/>
            <a:r>
              <a:rPr lang="en-US"/>
              <a:t>Add year</a:t>
            </a:r>
          </a:p>
        </p:txBody>
      </p:sp>
      <p:sp>
        <p:nvSpPr>
          <p:cNvPr id="54" name="Text Placeholder 14">
            <a:extLst>
              <a:ext uri="{FF2B5EF4-FFF2-40B4-BE49-F238E27FC236}">
                <a16:creationId xmlns:a16="http://schemas.microsoft.com/office/drawing/2014/main" id="{658BFCC4-C261-4874-8195-FDA3C5001E05}"/>
              </a:ext>
            </a:extLst>
          </p:cNvPr>
          <p:cNvSpPr>
            <a:spLocks noGrp="1"/>
          </p:cNvSpPr>
          <p:nvPr>
            <p:ph type="body" sz="quarter" idx="43" hasCustomPrompt="1"/>
          </p:nvPr>
        </p:nvSpPr>
        <p:spPr>
          <a:xfrm>
            <a:off x="202936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5" name="Text Placeholder 14">
            <a:extLst>
              <a:ext uri="{FF2B5EF4-FFF2-40B4-BE49-F238E27FC236}">
                <a16:creationId xmlns:a16="http://schemas.microsoft.com/office/drawing/2014/main" id="{158708C7-ABA0-43E5-BB89-A1B7B2C45233}"/>
              </a:ext>
            </a:extLst>
          </p:cNvPr>
          <p:cNvSpPr>
            <a:spLocks noGrp="1"/>
          </p:cNvSpPr>
          <p:nvPr>
            <p:ph type="body" sz="quarter" idx="44" hasCustomPrompt="1"/>
          </p:nvPr>
        </p:nvSpPr>
        <p:spPr>
          <a:xfrm>
            <a:off x="4397612"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6" name="Text Placeholder 14">
            <a:extLst>
              <a:ext uri="{FF2B5EF4-FFF2-40B4-BE49-F238E27FC236}">
                <a16:creationId xmlns:a16="http://schemas.microsoft.com/office/drawing/2014/main" id="{2AE59213-95B1-4597-AD8C-D55D96D561EA}"/>
              </a:ext>
            </a:extLst>
          </p:cNvPr>
          <p:cNvSpPr>
            <a:spLocks noGrp="1"/>
          </p:cNvSpPr>
          <p:nvPr>
            <p:ph type="body" sz="quarter" idx="45" hasCustomPrompt="1"/>
          </p:nvPr>
        </p:nvSpPr>
        <p:spPr>
          <a:xfrm>
            <a:off x="8344687" y="2071320"/>
            <a:ext cx="1440088" cy="598827"/>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7" name="Text Placeholder 14">
            <a:extLst>
              <a:ext uri="{FF2B5EF4-FFF2-40B4-BE49-F238E27FC236}">
                <a16:creationId xmlns:a16="http://schemas.microsoft.com/office/drawing/2014/main" id="{2B9A460E-592F-41EA-9F9C-8953AFAC2236}"/>
              </a:ext>
            </a:extLst>
          </p:cNvPr>
          <p:cNvSpPr>
            <a:spLocks noGrp="1"/>
          </p:cNvSpPr>
          <p:nvPr>
            <p:ph type="body" sz="quarter" idx="46" hasCustomPrompt="1"/>
          </p:nvPr>
        </p:nvSpPr>
        <p:spPr>
          <a:xfrm>
            <a:off x="202936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58" name="Text Placeholder 14">
            <a:extLst>
              <a:ext uri="{FF2B5EF4-FFF2-40B4-BE49-F238E27FC236}">
                <a16:creationId xmlns:a16="http://schemas.microsoft.com/office/drawing/2014/main" id="{3065B3A8-F99B-47E6-B517-D93AC0FC4501}"/>
              </a:ext>
            </a:extLst>
          </p:cNvPr>
          <p:cNvSpPr>
            <a:spLocks noGrp="1"/>
          </p:cNvSpPr>
          <p:nvPr>
            <p:ph type="body" sz="quarter" idx="47" hasCustomPrompt="1"/>
          </p:nvPr>
        </p:nvSpPr>
        <p:spPr>
          <a:xfrm>
            <a:off x="5976442" y="3862599"/>
            <a:ext cx="1440088" cy="549318"/>
          </a:xfrm>
          <a:prstGeom prst="rect">
            <a:avLst/>
          </a:prstGeom>
        </p:spPr>
        <p:txBody>
          <a:bodyPr anchor="b"/>
          <a:lstStyle>
            <a:lvl1pPr marL="0" indent="0" algn="ctr">
              <a:lnSpc>
                <a:spcPct val="100000"/>
              </a:lnSpc>
              <a:spcBef>
                <a:spcPts val="0"/>
              </a:spcBef>
              <a:buNone/>
              <a:defRPr sz="1400" b="1" cap="none" spc="100" baseline="0">
                <a:solidFill>
                  <a:schemeClr val="accent6"/>
                </a:solidFill>
                <a:latin typeface="+mn-lt"/>
              </a:defRPr>
            </a:lvl1pPr>
          </a:lstStyle>
          <a:p>
            <a:pPr lvl="0"/>
            <a:r>
              <a:rPr lang="en-US"/>
              <a:t>Click to add text</a:t>
            </a:r>
          </a:p>
        </p:txBody>
      </p:sp>
      <p:sp>
        <p:nvSpPr>
          <p:cNvPr id="59" name="Text Placeholder 14">
            <a:extLst>
              <a:ext uri="{FF2B5EF4-FFF2-40B4-BE49-F238E27FC236}">
                <a16:creationId xmlns:a16="http://schemas.microsoft.com/office/drawing/2014/main" id="{B2187073-BC0A-4137-A204-D35C44CD7F87}"/>
              </a:ext>
            </a:extLst>
          </p:cNvPr>
          <p:cNvSpPr>
            <a:spLocks noGrp="1"/>
          </p:cNvSpPr>
          <p:nvPr>
            <p:ph type="body" sz="quarter" idx="48" hasCustomPrompt="1"/>
          </p:nvPr>
        </p:nvSpPr>
        <p:spPr>
          <a:xfrm>
            <a:off x="9923517" y="3862599"/>
            <a:ext cx="1440088" cy="549318"/>
          </a:xfrm>
          <a:prstGeom prst="rect">
            <a:avLst/>
          </a:prstGeom>
        </p:spPr>
        <p:txBody>
          <a:bodyPr anchor="b"/>
          <a:lstStyle>
            <a:lvl1pPr marL="0" indent="0" algn="ctr">
              <a:lnSpc>
                <a:spcPct val="100000"/>
              </a:lnSpc>
              <a:spcBef>
                <a:spcPts val="0"/>
              </a:spcBef>
              <a:buNone/>
              <a:defRPr sz="1400" cap="none" spc="100" baseline="0">
                <a:solidFill>
                  <a:schemeClr val="bg1"/>
                </a:solidFill>
                <a:latin typeface="+mn-lt"/>
              </a:defRPr>
            </a:lvl1pPr>
          </a:lstStyle>
          <a:p>
            <a:pPr lvl="0"/>
            <a:r>
              <a:rPr lang="en-US"/>
              <a:t>Click to add text</a:t>
            </a:r>
          </a:p>
        </p:txBody>
      </p:sp>
      <p:sp>
        <p:nvSpPr>
          <p:cNvPr id="40" name="Title 1">
            <a:extLst>
              <a:ext uri="{FF2B5EF4-FFF2-40B4-BE49-F238E27FC236}">
                <a16:creationId xmlns:a16="http://schemas.microsoft.com/office/drawing/2014/main" id="{35F35AF6-FBA2-4CA2-8A1F-2C977E6C9754}"/>
              </a:ext>
            </a:extLst>
          </p:cNvPr>
          <p:cNvSpPr>
            <a:spLocks noGrp="1"/>
          </p:cNvSpPr>
          <p:nvPr>
            <p:ph type="title" hasCustomPrompt="1"/>
          </p:nvPr>
        </p:nvSpPr>
        <p:spPr>
          <a:xfrm>
            <a:off x="2451534" y="989042"/>
            <a:ext cx="7287768" cy="630936"/>
          </a:xfrm>
        </p:spPr>
        <p:txBody>
          <a:bodyPr anchor="t">
            <a:noAutofit/>
          </a:bodyPr>
          <a:lstStyle>
            <a:lvl1pPr algn="ct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155821656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Financial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5C89BE0-E34D-48FA-8ED2-CA69BFBC4FB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13" name="Picture Placeholder 7">
            <a:extLst>
              <a:ext uri="{FF2B5EF4-FFF2-40B4-BE49-F238E27FC236}">
                <a16:creationId xmlns:a16="http://schemas.microsoft.com/office/drawing/2014/main" id="{AB20A778-FBFD-4ED2-8E9B-6645F59A4D16}"/>
              </a:ext>
            </a:extLst>
          </p:cNvPr>
          <p:cNvSpPr>
            <a:spLocks noGrp="1"/>
          </p:cNvSpPr>
          <p:nvPr>
            <p:ph type="pic" sz="quarter" idx="14" hasCustomPrompt="1"/>
          </p:nvPr>
        </p:nvSpPr>
        <p:spPr>
          <a:xfrm>
            <a:off x="7179732" y="0"/>
            <a:ext cx="5012268" cy="6867376"/>
          </a:xfrm>
        </p:spPr>
        <p:txBody>
          <a:bodyPr/>
          <a:lstStyle>
            <a:lvl1pPr marL="0" indent="0" algn="ctr">
              <a:buNone/>
              <a:defRPr>
                <a:solidFill>
                  <a:schemeClr val="bg1"/>
                </a:solidFill>
              </a:defRPr>
            </a:lvl1pPr>
          </a:lstStyle>
          <a:p>
            <a:r>
              <a:rPr lang="en-US" dirty="0"/>
              <a:t>Click to add photo</a:t>
            </a:r>
          </a:p>
        </p:txBody>
      </p:sp>
      <p:sp>
        <p:nvSpPr>
          <p:cNvPr id="8" name="Picture Placeholder 7">
            <a:extLst>
              <a:ext uri="{FF2B5EF4-FFF2-40B4-BE49-F238E27FC236}">
                <a16:creationId xmlns:a16="http://schemas.microsoft.com/office/drawing/2014/main" id="{3B12CF59-4802-4969-8645-8E2014DF0AB6}"/>
              </a:ext>
            </a:extLst>
          </p:cNvPr>
          <p:cNvSpPr>
            <a:spLocks noGrp="1"/>
          </p:cNvSpPr>
          <p:nvPr>
            <p:ph type="pic" sz="quarter" idx="13" hasCustomPrompt="1"/>
          </p:nvPr>
        </p:nvSpPr>
        <p:spPr>
          <a:xfrm>
            <a:off x="7179732" y="0"/>
            <a:ext cx="5012267" cy="6867376"/>
          </a:xfrm>
        </p:spPr>
        <p:txBody>
          <a:bodyPr/>
          <a:lstStyle>
            <a:lvl1pPr marL="0" indent="0" algn="ctr">
              <a:buNone/>
              <a:defRPr>
                <a:solidFill>
                  <a:schemeClr val="bg1"/>
                </a:solidFill>
              </a:defRPr>
            </a:lvl1pPr>
          </a:lstStyle>
          <a:p>
            <a:r>
              <a:rPr lang="en-US" dirty="0"/>
              <a:t>Click to add photo</a:t>
            </a:r>
          </a:p>
        </p:txBody>
      </p:sp>
      <p:sp>
        <p:nvSpPr>
          <p:cNvPr id="3" name="Date Placeholder 2">
            <a:extLst>
              <a:ext uri="{FF2B5EF4-FFF2-40B4-BE49-F238E27FC236}">
                <a16:creationId xmlns:a16="http://schemas.microsoft.com/office/drawing/2014/main" id="{523CB959-A5D6-4887-9B77-916F0EA10660}"/>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C0AFFF-66EA-44D7-828D-244A190B13B2}"/>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4D589006-A738-42A2-B328-34F70A778A8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473E75D8-7274-49D2-8CF2-0E990C29CCA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
        <p:nvSpPr>
          <p:cNvPr id="6" name="Content Placeholder 5">
            <a:extLst>
              <a:ext uri="{FF2B5EF4-FFF2-40B4-BE49-F238E27FC236}">
                <a16:creationId xmlns:a16="http://schemas.microsoft.com/office/drawing/2014/main" id="{28591683-9C5C-45D2-A241-FC48B66B50DB}"/>
              </a:ext>
            </a:extLst>
          </p:cNvPr>
          <p:cNvSpPr>
            <a:spLocks noGrp="1"/>
          </p:cNvSpPr>
          <p:nvPr>
            <p:ph sz="quarter" idx="15"/>
          </p:nvPr>
        </p:nvSpPr>
        <p:spPr>
          <a:xfrm>
            <a:off x="793750" y="1238250"/>
            <a:ext cx="5422392" cy="459028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7409676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Meet The Team">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339293AB-35CB-4344-A710-9C0BF396AEA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AE5B5434-FC37-4DD2-AA81-6499AA6FB24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E8DC474A-5DF9-4EA3-A273-CA3941061639}"/>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DF6B1742-3B51-4EFC-8A04-CD872DE4EC37}"/>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9" name="Rectangle 8">
            <a:extLst>
              <a:ext uri="{FF2B5EF4-FFF2-40B4-BE49-F238E27FC236}">
                <a16:creationId xmlns:a16="http://schemas.microsoft.com/office/drawing/2014/main" id="{425C06A4-0C2D-4746-83C3-410A9B469E89}"/>
              </a:ext>
            </a:extLst>
          </p:cNvPr>
          <p:cNvSpPr/>
          <p:nvPr userDrawn="1"/>
        </p:nvSpPr>
        <p:spPr>
          <a:xfrm>
            <a:off x="739302" y="739302"/>
            <a:ext cx="10713396" cy="5379396"/>
          </a:xfrm>
          <a:prstGeom prst="rect">
            <a:avLst/>
          </a:prstGeom>
          <a:solidFill>
            <a:schemeClr val="bg2">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Picture Placeholder 9">
            <a:extLst>
              <a:ext uri="{FF2B5EF4-FFF2-40B4-BE49-F238E27FC236}">
                <a16:creationId xmlns:a16="http://schemas.microsoft.com/office/drawing/2014/main" id="{890CF5DC-D21B-4DF3-8248-1F809124AD98}"/>
              </a:ext>
            </a:extLst>
          </p:cNvPr>
          <p:cNvSpPr>
            <a:spLocks noGrp="1"/>
          </p:cNvSpPr>
          <p:nvPr>
            <p:ph type="pic" sz="quarter" idx="15" hasCustomPrompt="1"/>
          </p:nvPr>
        </p:nvSpPr>
        <p:spPr>
          <a:xfrm>
            <a:off x="1803737" y="2804053"/>
            <a:ext cx="1487419" cy="1498417"/>
          </a:xfrm>
          <a:prstGeom prst="rect">
            <a:avLst/>
          </a:prstGeom>
        </p:spPr>
        <p:txBody>
          <a:bodyPr/>
          <a:lstStyle>
            <a:lvl1pPr marL="0" indent="0" algn="ctr">
              <a:buNone/>
              <a:defRPr/>
            </a:lvl1pPr>
          </a:lstStyle>
          <a:p>
            <a:r>
              <a:rPr lang="en-US" dirty="0"/>
              <a:t>Click to add photo</a:t>
            </a:r>
          </a:p>
        </p:txBody>
      </p:sp>
      <p:sp>
        <p:nvSpPr>
          <p:cNvPr id="14" name="Text Placeholder 10">
            <a:extLst>
              <a:ext uri="{FF2B5EF4-FFF2-40B4-BE49-F238E27FC236}">
                <a16:creationId xmlns:a16="http://schemas.microsoft.com/office/drawing/2014/main" id="{BEE26967-C0C7-4310-90FC-F1914D2403E8}"/>
              </a:ext>
            </a:extLst>
          </p:cNvPr>
          <p:cNvSpPr>
            <a:spLocks noGrp="1"/>
          </p:cNvSpPr>
          <p:nvPr>
            <p:ph type="body" sz="quarter" idx="18" hasCustomPrompt="1"/>
          </p:nvPr>
        </p:nvSpPr>
        <p:spPr>
          <a:xfrm>
            <a:off x="1488239"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15" name="Text Placeholder 10">
            <a:extLst>
              <a:ext uri="{FF2B5EF4-FFF2-40B4-BE49-F238E27FC236}">
                <a16:creationId xmlns:a16="http://schemas.microsoft.com/office/drawing/2014/main" id="{3CA187B6-5AE8-4D11-8E79-63677F474D26}"/>
              </a:ext>
            </a:extLst>
          </p:cNvPr>
          <p:cNvSpPr>
            <a:spLocks noGrp="1"/>
          </p:cNvSpPr>
          <p:nvPr>
            <p:ph type="body" sz="quarter" idx="19" hasCustomPrompt="1"/>
          </p:nvPr>
        </p:nvSpPr>
        <p:spPr>
          <a:xfrm>
            <a:off x="1488239"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16" name="Picture Placeholder 9">
            <a:extLst>
              <a:ext uri="{FF2B5EF4-FFF2-40B4-BE49-F238E27FC236}">
                <a16:creationId xmlns:a16="http://schemas.microsoft.com/office/drawing/2014/main" id="{A72BAC04-D935-470E-B6B5-E9CCE70D11F4}"/>
              </a:ext>
            </a:extLst>
          </p:cNvPr>
          <p:cNvSpPr>
            <a:spLocks noGrp="1"/>
          </p:cNvSpPr>
          <p:nvPr>
            <p:ph type="pic" sz="quarter" idx="20" hasCustomPrompt="1"/>
          </p:nvPr>
        </p:nvSpPr>
        <p:spPr>
          <a:xfrm>
            <a:off x="4175961" y="2804053"/>
            <a:ext cx="1487419" cy="1498417"/>
          </a:xfrm>
          <a:prstGeom prst="rect">
            <a:avLst/>
          </a:prstGeom>
        </p:spPr>
        <p:txBody>
          <a:bodyPr/>
          <a:lstStyle>
            <a:lvl1pPr marL="0" indent="0" algn="ctr">
              <a:buNone/>
              <a:defRPr/>
            </a:lvl1pPr>
          </a:lstStyle>
          <a:p>
            <a:r>
              <a:rPr lang="en-US" dirty="0"/>
              <a:t>Click to add photo</a:t>
            </a:r>
          </a:p>
        </p:txBody>
      </p:sp>
      <p:sp>
        <p:nvSpPr>
          <p:cNvPr id="17" name="Picture Placeholder 9">
            <a:extLst>
              <a:ext uri="{FF2B5EF4-FFF2-40B4-BE49-F238E27FC236}">
                <a16:creationId xmlns:a16="http://schemas.microsoft.com/office/drawing/2014/main" id="{456256DC-B113-4559-8D0B-3F8B4A7CAB2B}"/>
              </a:ext>
            </a:extLst>
          </p:cNvPr>
          <p:cNvSpPr>
            <a:spLocks noGrp="1"/>
          </p:cNvSpPr>
          <p:nvPr>
            <p:ph type="pic" sz="quarter" idx="21" hasCustomPrompt="1"/>
          </p:nvPr>
        </p:nvSpPr>
        <p:spPr>
          <a:xfrm>
            <a:off x="6548185" y="2804053"/>
            <a:ext cx="1487419" cy="1498417"/>
          </a:xfrm>
          <a:prstGeom prst="rect">
            <a:avLst/>
          </a:prstGeom>
        </p:spPr>
        <p:txBody>
          <a:bodyPr/>
          <a:lstStyle>
            <a:lvl1pPr marL="0" indent="0" algn="ctr">
              <a:buNone/>
              <a:defRPr/>
            </a:lvl1pPr>
          </a:lstStyle>
          <a:p>
            <a:r>
              <a:rPr lang="en-US" dirty="0"/>
              <a:t>Click to add photo</a:t>
            </a:r>
          </a:p>
        </p:txBody>
      </p:sp>
      <p:sp>
        <p:nvSpPr>
          <p:cNvPr id="18" name="Picture Placeholder 9">
            <a:extLst>
              <a:ext uri="{FF2B5EF4-FFF2-40B4-BE49-F238E27FC236}">
                <a16:creationId xmlns:a16="http://schemas.microsoft.com/office/drawing/2014/main" id="{E60A063A-DD07-4E82-9217-A8AD06D7C94F}"/>
              </a:ext>
            </a:extLst>
          </p:cNvPr>
          <p:cNvSpPr>
            <a:spLocks noGrp="1"/>
          </p:cNvSpPr>
          <p:nvPr>
            <p:ph type="pic" sz="quarter" idx="22" hasCustomPrompt="1"/>
          </p:nvPr>
        </p:nvSpPr>
        <p:spPr>
          <a:xfrm>
            <a:off x="8920409" y="2804053"/>
            <a:ext cx="1487419" cy="1498417"/>
          </a:xfrm>
          <a:prstGeom prst="rect">
            <a:avLst/>
          </a:prstGeom>
        </p:spPr>
        <p:txBody>
          <a:bodyPr/>
          <a:lstStyle>
            <a:lvl1pPr marL="0" indent="0" algn="ctr">
              <a:buNone/>
              <a:defRPr/>
            </a:lvl1pPr>
          </a:lstStyle>
          <a:p>
            <a:r>
              <a:rPr lang="en-US" dirty="0"/>
              <a:t>Click to add photo</a:t>
            </a:r>
          </a:p>
        </p:txBody>
      </p:sp>
      <p:sp>
        <p:nvSpPr>
          <p:cNvPr id="19" name="Text Placeholder 10">
            <a:extLst>
              <a:ext uri="{FF2B5EF4-FFF2-40B4-BE49-F238E27FC236}">
                <a16:creationId xmlns:a16="http://schemas.microsoft.com/office/drawing/2014/main" id="{4194B9ED-C9B7-4850-B875-B179F9A6ADC4}"/>
              </a:ext>
            </a:extLst>
          </p:cNvPr>
          <p:cNvSpPr>
            <a:spLocks noGrp="1"/>
          </p:cNvSpPr>
          <p:nvPr>
            <p:ph type="body" sz="quarter" idx="23" hasCustomPrompt="1"/>
          </p:nvPr>
        </p:nvSpPr>
        <p:spPr>
          <a:xfrm>
            <a:off x="3860463"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0" name="Text Placeholder 10">
            <a:extLst>
              <a:ext uri="{FF2B5EF4-FFF2-40B4-BE49-F238E27FC236}">
                <a16:creationId xmlns:a16="http://schemas.microsoft.com/office/drawing/2014/main" id="{DBB00C57-7DE2-436D-8748-527515EE4A6A}"/>
              </a:ext>
            </a:extLst>
          </p:cNvPr>
          <p:cNvSpPr>
            <a:spLocks noGrp="1"/>
          </p:cNvSpPr>
          <p:nvPr>
            <p:ph type="body" sz="quarter" idx="24" hasCustomPrompt="1"/>
          </p:nvPr>
        </p:nvSpPr>
        <p:spPr>
          <a:xfrm>
            <a:off x="3860463"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1" name="Text Placeholder 10">
            <a:extLst>
              <a:ext uri="{FF2B5EF4-FFF2-40B4-BE49-F238E27FC236}">
                <a16:creationId xmlns:a16="http://schemas.microsoft.com/office/drawing/2014/main" id="{D6503F18-AEB2-4183-8F37-6BE4BBD66EE2}"/>
              </a:ext>
            </a:extLst>
          </p:cNvPr>
          <p:cNvSpPr>
            <a:spLocks noGrp="1"/>
          </p:cNvSpPr>
          <p:nvPr>
            <p:ph type="body" sz="quarter" idx="25" hasCustomPrompt="1"/>
          </p:nvPr>
        </p:nvSpPr>
        <p:spPr>
          <a:xfrm>
            <a:off x="6232687" y="4570546"/>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2" name="Text Placeholder 10">
            <a:extLst>
              <a:ext uri="{FF2B5EF4-FFF2-40B4-BE49-F238E27FC236}">
                <a16:creationId xmlns:a16="http://schemas.microsoft.com/office/drawing/2014/main" id="{D01AC31E-901A-4C34-A8AE-71C303E07F53}"/>
              </a:ext>
            </a:extLst>
          </p:cNvPr>
          <p:cNvSpPr>
            <a:spLocks noGrp="1"/>
          </p:cNvSpPr>
          <p:nvPr>
            <p:ph type="body" sz="quarter" idx="26" hasCustomPrompt="1"/>
          </p:nvPr>
        </p:nvSpPr>
        <p:spPr>
          <a:xfrm>
            <a:off x="6232687" y="4886780"/>
            <a:ext cx="2118414"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3" name="Text Placeholder 10">
            <a:extLst>
              <a:ext uri="{FF2B5EF4-FFF2-40B4-BE49-F238E27FC236}">
                <a16:creationId xmlns:a16="http://schemas.microsoft.com/office/drawing/2014/main" id="{F113CB6D-E397-418B-8738-D96E553ADD2F}"/>
              </a:ext>
            </a:extLst>
          </p:cNvPr>
          <p:cNvSpPr>
            <a:spLocks noGrp="1"/>
          </p:cNvSpPr>
          <p:nvPr>
            <p:ph type="body" sz="quarter" idx="27" hasCustomPrompt="1"/>
          </p:nvPr>
        </p:nvSpPr>
        <p:spPr>
          <a:xfrm>
            <a:off x="8604911" y="4570546"/>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24" name="Text Placeholder 10">
            <a:extLst>
              <a:ext uri="{FF2B5EF4-FFF2-40B4-BE49-F238E27FC236}">
                <a16:creationId xmlns:a16="http://schemas.microsoft.com/office/drawing/2014/main" id="{63EA5C1A-BB92-4C5E-BB99-A85B0B0FC499}"/>
              </a:ext>
            </a:extLst>
          </p:cNvPr>
          <p:cNvSpPr>
            <a:spLocks noGrp="1"/>
          </p:cNvSpPr>
          <p:nvPr>
            <p:ph type="body" sz="quarter" idx="28" hasCustomPrompt="1"/>
          </p:nvPr>
        </p:nvSpPr>
        <p:spPr>
          <a:xfrm>
            <a:off x="8604911" y="4886780"/>
            <a:ext cx="2118415" cy="53139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26" name="Rectangle 25">
            <a:extLst>
              <a:ext uri="{FF2B5EF4-FFF2-40B4-BE49-F238E27FC236}">
                <a16:creationId xmlns:a16="http://schemas.microsoft.com/office/drawing/2014/main" id="{90E93D6C-0CD6-42A7-A2D2-C8582F7B353C}"/>
              </a:ext>
            </a:extLst>
          </p:cNvPr>
          <p:cNvSpPr/>
          <p:nvPr userDrawn="1"/>
        </p:nvSpPr>
        <p:spPr>
          <a:xfrm>
            <a:off x="1686323"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8" name="Rectangle 27">
            <a:extLst>
              <a:ext uri="{FF2B5EF4-FFF2-40B4-BE49-F238E27FC236}">
                <a16:creationId xmlns:a16="http://schemas.microsoft.com/office/drawing/2014/main" id="{B7D0FDBA-5294-4730-92D6-440AA8DE35AE}"/>
              </a:ext>
            </a:extLst>
          </p:cNvPr>
          <p:cNvSpPr/>
          <p:nvPr userDrawn="1"/>
        </p:nvSpPr>
        <p:spPr>
          <a:xfrm>
            <a:off x="4058547"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E8E75564-AD04-4406-979E-AC0A8BE2AEFD}"/>
              </a:ext>
            </a:extLst>
          </p:cNvPr>
          <p:cNvSpPr/>
          <p:nvPr userDrawn="1"/>
        </p:nvSpPr>
        <p:spPr>
          <a:xfrm>
            <a:off x="6430771"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0E7899F8-DBAB-4DCC-857C-94A3CF0FE542}"/>
              </a:ext>
            </a:extLst>
          </p:cNvPr>
          <p:cNvSpPr/>
          <p:nvPr userDrawn="1"/>
        </p:nvSpPr>
        <p:spPr>
          <a:xfrm>
            <a:off x="8802995" y="2684612"/>
            <a:ext cx="1722246" cy="1737299"/>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B41C8F6-B68C-4B34-A1EC-848B6301BE02}"/>
              </a:ext>
            </a:extLst>
          </p:cNvPr>
          <p:cNvSpPr>
            <a:spLocks noGrp="1"/>
          </p:cNvSpPr>
          <p:nvPr>
            <p:ph type="title" hasCustomPrompt="1"/>
          </p:nvPr>
        </p:nvSpPr>
        <p:spPr>
          <a:xfrm>
            <a:off x="2452698" y="1566777"/>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71406022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he Full Team">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B7C369-B3B1-47DB-AFB5-4A2FA0A0469C}"/>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26EDB6E9-4285-4C1C-9752-2D43D60780B6}"/>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52EDB06-237E-4E77-B217-FD0E19A4108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A0BACDA0-CD42-4B14-A524-FF6FF7E28A6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Rectangle 10">
            <a:extLst>
              <a:ext uri="{FF2B5EF4-FFF2-40B4-BE49-F238E27FC236}">
                <a16:creationId xmlns:a16="http://schemas.microsoft.com/office/drawing/2014/main" id="{C8C5DE79-8AB4-425F-A9CB-B17901806732}"/>
              </a:ext>
            </a:extLst>
          </p:cNvPr>
          <p:cNvSpPr/>
          <p:nvPr userDrawn="1"/>
        </p:nvSpPr>
        <p:spPr>
          <a:xfrm>
            <a:off x="739302" y="739302"/>
            <a:ext cx="10713396" cy="5379396"/>
          </a:xfrm>
          <a:prstGeom prst="rect">
            <a:avLst/>
          </a:prstGeom>
          <a:solidFill>
            <a:schemeClr val="bg2">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 name="Text Placeholder 10">
            <a:extLst>
              <a:ext uri="{FF2B5EF4-FFF2-40B4-BE49-F238E27FC236}">
                <a16:creationId xmlns:a16="http://schemas.microsoft.com/office/drawing/2014/main" id="{A8FDD580-B69C-4AF1-9C0C-1CF94ECEB278}"/>
              </a:ext>
            </a:extLst>
          </p:cNvPr>
          <p:cNvSpPr>
            <a:spLocks noGrp="1"/>
          </p:cNvSpPr>
          <p:nvPr>
            <p:ph type="body" sz="quarter" idx="18" hasCustomPrompt="1"/>
          </p:nvPr>
        </p:nvSpPr>
        <p:spPr>
          <a:xfrm>
            <a:off x="1418477"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2" name="Text Placeholder 10">
            <a:extLst>
              <a:ext uri="{FF2B5EF4-FFF2-40B4-BE49-F238E27FC236}">
                <a16:creationId xmlns:a16="http://schemas.microsoft.com/office/drawing/2014/main" id="{7A72E08F-5B05-415B-A503-4CED86D11FE1}"/>
              </a:ext>
            </a:extLst>
          </p:cNvPr>
          <p:cNvSpPr>
            <a:spLocks noGrp="1"/>
          </p:cNvSpPr>
          <p:nvPr>
            <p:ph type="body" sz="quarter" idx="19" hasCustomPrompt="1"/>
          </p:nvPr>
        </p:nvSpPr>
        <p:spPr>
          <a:xfrm>
            <a:off x="1418477"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6" name="Text Placeholder 10">
            <a:extLst>
              <a:ext uri="{FF2B5EF4-FFF2-40B4-BE49-F238E27FC236}">
                <a16:creationId xmlns:a16="http://schemas.microsoft.com/office/drawing/2014/main" id="{02D7BE41-1227-4D94-AC6E-F4D007491740}"/>
              </a:ext>
            </a:extLst>
          </p:cNvPr>
          <p:cNvSpPr>
            <a:spLocks noGrp="1"/>
          </p:cNvSpPr>
          <p:nvPr>
            <p:ph type="body" sz="quarter" idx="23" hasCustomPrompt="1"/>
          </p:nvPr>
        </p:nvSpPr>
        <p:spPr>
          <a:xfrm>
            <a:off x="3839016"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7" name="Text Placeholder 10">
            <a:extLst>
              <a:ext uri="{FF2B5EF4-FFF2-40B4-BE49-F238E27FC236}">
                <a16:creationId xmlns:a16="http://schemas.microsoft.com/office/drawing/2014/main" id="{C7E8138A-A795-4EF2-B1FF-1A36693A3593}"/>
              </a:ext>
            </a:extLst>
          </p:cNvPr>
          <p:cNvSpPr>
            <a:spLocks noGrp="1"/>
          </p:cNvSpPr>
          <p:nvPr>
            <p:ph type="body" sz="quarter" idx="24" hasCustomPrompt="1"/>
          </p:nvPr>
        </p:nvSpPr>
        <p:spPr>
          <a:xfrm>
            <a:off x="3839016"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38" name="Text Placeholder 10">
            <a:extLst>
              <a:ext uri="{FF2B5EF4-FFF2-40B4-BE49-F238E27FC236}">
                <a16:creationId xmlns:a16="http://schemas.microsoft.com/office/drawing/2014/main" id="{77F66B66-F2E4-439A-A7DF-A9A64B0DF7BB}"/>
              </a:ext>
            </a:extLst>
          </p:cNvPr>
          <p:cNvSpPr>
            <a:spLocks noGrp="1"/>
          </p:cNvSpPr>
          <p:nvPr>
            <p:ph type="body" sz="quarter" idx="25" hasCustomPrompt="1"/>
          </p:nvPr>
        </p:nvSpPr>
        <p:spPr>
          <a:xfrm>
            <a:off x="6259555" y="5098599"/>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39" name="Text Placeholder 10">
            <a:extLst>
              <a:ext uri="{FF2B5EF4-FFF2-40B4-BE49-F238E27FC236}">
                <a16:creationId xmlns:a16="http://schemas.microsoft.com/office/drawing/2014/main" id="{13CDFA66-0739-48E3-97B6-F63F13A0A838}"/>
              </a:ext>
            </a:extLst>
          </p:cNvPr>
          <p:cNvSpPr>
            <a:spLocks noGrp="1"/>
          </p:cNvSpPr>
          <p:nvPr>
            <p:ph type="body" sz="quarter" idx="26" hasCustomPrompt="1"/>
          </p:nvPr>
        </p:nvSpPr>
        <p:spPr>
          <a:xfrm>
            <a:off x="6259555" y="5414833"/>
            <a:ext cx="2118414"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40" name="Text Placeholder 10">
            <a:extLst>
              <a:ext uri="{FF2B5EF4-FFF2-40B4-BE49-F238E27FC236}">
                <a16:creationId xmlns:a16="http://schemas.microsoft.com/office/drawing/2014/main" id="{B4EE4B66-F80E-45BB-B2FE-CC11E1FBAF24}"/>
              </a:ext>
            </a:extLst>
          </p:cNvPr>
          <p:cNvSpPr>
            <a:spLocks noGrp="1"/>
          </p:cNvSpPr>
          <p:nvPr>
            <p:ph type="body" sz="quarter" idx="27" hasCustomPrompt="1"/>
          </p:nvPr>
        </p:nvSpPr>
        <p:spPr>
          <a:xfrm>
            <a:off x="8680094" y="5098599"/>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41" name="Text Placeholder 10">
            <a:extLst>
              <a:ext uri="{FF2B5EF4-FFF2-40B4-BE49-F238E27FC236}">
                <a16:creationId xmlns:a16="http://schemas.microsoft.com/office/drawing/2014/main" id="{51F734C1-F867-4FB6-A239-D99ED9E4C54D}"/>
              </a:ext>
            </a:extLst>
          </p:cNvPr>
          <p:cNvSpPr>
            <a:spLocks noGrp="1"/>
          </p:cNvSpPr>
          <p:nvPr>
            <p:ph type="body" sz="quarter" idx="28" hasCustomPrompt="1"/>
          </p:nvPr>
        </p:nvSpPr>
        <p:spPr>
          <a:xfrm>
            <a:off x="8680094" y="5414833"/>
            <a:ext cx="2118415" cy="332113"/>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2" name="Picture Placeholder 9">
            <a:extLst>
              <a:ext uri="{FF2B5EF4-FFF2-40B4-BE49-F238E27FC236}">
                <a16:creationId xmlns:a16="http://schemas.microsoft.com/office/drawing/2014/main" id="{11E88FD1-69BB-4254-81B8-7B383CE8D2D0}"/>
              </a:ext>
            </a:extLst>
          </p:cNvPr>
          <p:cNvSpPr>
            <a:spLocks noGrp="1"/>
          </p:cNvSpPr>
          <p:nvPr>
            <p:ph type="pic" sz="quarter" idx="29" hasCustomPrompt="1"/>
          </p:nvPr>
        </p:nvSpPr>
        <p:spPr>
          <a:xfrm>
            <a:off x="2002390" y="232725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63" name="Text Placeholder 10">
            <a:extLst>
              <a:ext uri="{FF2B5EF4-FFF2-40B4-BE49-F238E27FC236}">
                <a16:creationId xmlns:a16="http://schemas.microsoft.com/office/drawing/2014/main" id="{E6EBB7F2-ABDB-41F2-8A6B-93196276ABF5}"/>
              </a:ext>
            </a:extLst>
          </p:cNvPr>
          <p:cNvSpPr>
            <a:spLocks noGrp="1"/>
          </p:cNvSpPr>
          <p:nvPr>
            <p:ph type="body" sz="quarter" idx="30" hasCustomPrompt="1"/>
          </p:nvPr>
        </p:nvSpPr>
        <p:spPr>
          <a:xfrm>
            <a:off x="1418477"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4" name="Text Placeholder 10">
            <a:extLst>
              <a:ext uri="{FF2B5EF4-FFF2-40B4-BE49-F238E27FC236}">
                <a16:creationId xmlns:a16="http://schemas.microsoft.com/office/drawing/2014/main" id="{4D66759F-DBAD-46B4-929C-18F2FB541B00}"/>
              </a:ext>
            </a:extLst>
          </p:cNvPr>
          <p:cNvSpPr>
            <a:spLocks noGrp="1"/>
          </p:cNvSpPr>
          <p:nvPr>
            <p:ph type="body" sz="quarter" idx="31" hasCustomPrompt="1"/>
          </p:nvPr>
        </p:nvSpPr>
        <p:spPr>
          <a:xfrm>
            <a:off x="1418477"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68" name="Text Placeholder 10">
            <a:extLst>
              <a:ext uri="{FF2B5EF4-FFF2-40B4-BE49-F238E27FC236}">
                <a16:creationId xmlns:a16="http://schemas.microsoft.com/office/drawing/2014/main" id="{07D90C20-BFF7-4D04-AD95-1861DF74509F}"/>
              </a:ext>
            </a:extLst>
          </p:cNvPr>
          <p:cNvSpPr>
            <a:spLocks noGrp="1"/>
          </p:cNvSpPr>
          <p:nvPr>
            <p:ph type="body" sz="quarter" idx="35" hasCustomPrompt="1"/>
          </p:nvPr>
        </p:nvSpPr>
        <p:spPr>
          <a:xfrm>
            <a:off x="3839016"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69" name="Text Placeholder 10">
            <a:extLst>
              <a:ext uri="{FF2B5EF4-FFF2-40B4-BE49-F238E27FC236}">
                <a16:creationId xmlns:a16="http://schemas.microsoft.com/office/drawing/2014/main" id="{EF54F366-5FD7-4707-A0E3-FAFA53156C29}"/>
              </a:ext>
            </a:extLst>
          </p:cNvPr>
          <p:cNvSpPr>
            <a:spLocks noGrp="1"/>
          </p:cNvSpPr>
          <p:nvPr>
            <p:ph type="body" sz="quarter" idx="36" hasCustomPrompt="1"/>
          </p:nvPr>
        </p:nvSpPr>
        <p:spPr>
          <a:xfrm>
            <a:off x="3839016"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0" name="Text Placeholder 10">
            <a:extLst>
              <a:ext uri="{FF2B5EF4-FFF2-40B4-BE49-F238E27FC236}">
                <a16:creationId xmlns:a16="http://schemas.microsoft.com/office/drawing/2014/main" id="{A51158F4-509A-44E4-A601-2CD7AEDE7380}"/>
              </a:ext>
            </a:extLst>
          </p:cNvPr>
          <p:cNvSpPr>
            <a:spLocks noGrp="1"/>
          </p:cNvSpPr>
          <p:nvPr>
            <p:ph type="body" sz="quarter" idx="37" hasCustomPrompt="1"/>
          </p:nvPr>
        </p:nvSpPr>
        <p:spPr>
          <a:xfrm>
            <a:off x="6259555" y="3263610"/>
            <a:ext cx="2118414"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1" name="Text Placeholder 10">
            <a:extLst>
              <a:ext uri="{FF2B5EF4-FFF2-40B4-BE49-F238E27FC236}">
                <a16:creationId xmlns:a16="http://schemas.microsoft.com/office/drawing/2014/main" id="{DA9AC8DA-4C66-4D66-9075-59DC95E2AC33}"/>
              </a:ext>
            </a:extLst>
          </p:cNvPr>
          <p:cNvSpPr>
            <a:spLocks noGrp="1"/>
          </p:cNvSpPr>
          <p:nvPr>
            <p:ph type="body" sz="quarter" idx="38" hasCustomPrompt="1"/>
          </p:nvPr>
        </p:nvSpPr>
        <p:spPr>
          <a:xfrm>
            <a:off x="6259555" y="3579845"/>
            <a:ext cx="2118414"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2" name="Text Placeholder 10">
            <a:extLst>
              <a:ext uri="{FF2B5EF4-FFF2-40B4-BE49-F238E27FC236}">
                <a16:creationId xmlns:a16="http://schemas.microsoft.com/office/drawing/2014/main" id="{F3A598D9-D412-4C15-A31C-3A4842B32E1F}"/>
              </a:ext>
            </a:extLst>
          </p:cNvPr>
          <p:cNvSpPr>
            <a:spLocks noGrp="1"/>
          </p:cNvSpPr>
          <p:nvPr>
            <p:ph type="body" sz="quarter" idx="39" hasCustomPrompt="1"/>
          </p:nvPr>
        </p:nvSpPr>
        <p:spPr>
          <a:xfrm>
            <a:off x="8680094" y="3263610"/>
            <a:ext cx="2118415" cy="332113"/>
          </a:xfrm>
          <a:prstGeom prst="rect">
            <a:avLst/>
          </a:prstGeom>
        </p:spPr>
        <p:txBody>
          <a:bodyPr anchor="b">
            <a:normAutofit/>
          </a:bodyPr>
          <a:lstStyle>
            <a:lvl1pPr marL="0" indent="0" algn="ctr">
              <a:buNone/>
              <a:defRPr sz="1400" cap="all" spc="100" baseline="0">
                <a:solidFill>
                  <a:schemeClr val="accent2"/>
                </a:solidFill>
                <a:latin typeface="+mj-lt"/>
              </a:defRPr>
            </a:lvl1pPr>
          </a:lstStyle>
          <a:p>
            <a:pPr lvl="0"/>
            <a:r>
              <a:rPr lang="en-US"/>
              <a:t>Add name</a:t>
            </a:r>
          </a:p>
        </p:txBody>
      </p:sp>
      <p:sp>
        <p:nvSpPr>
          <p:cNvPr id="73" name="Text Placeholder 10">
            <a:extLst>
              <a:ext uri="{FF2B5EF4-FFF2-40B4-BE49-F238E27FC236}">
                <a16:creationId xmlns:a16="http://schemas.microsoft.com/office/drawing/2014/main" id="{14A0A9AD-40F7-4203-917C-8BFBF4FCF2C0}"/>
              </a:ext>
            </a:extLst>
          </p:cNvPr>
          <p:cNvSpPr>
            <a:spLocks noGrp="1"/>
          </p:cNvSpPr>
          <p:nvPr>
            <p:ph type="body" sz="quarter" idx="40" hasCustomPrompt="1"/>
          </p:nvPr>
        </p:nvSpPr>
        <p:spPr>
          <a:xfrm>
            <a:off x="8680094" y="3579845"/>
            <a:ext cx="2118415" cy="390545"/>
          </a:xfrm>
          <a:prstGeom prst="rect">
            <a:avLst/>
          </a:prstGeom>
        </p:spPr>
        <p:txBody>
          <a:bodyPr anchor="t">
            <a:normAutofit/>
          </a:bodyPr>
          <a:lstStyle>
            <a:lvl1pPr marL="0" indent="0" algn="ctr">
              <a:buNone/>
              <a:defRPr sz="1200" cap="none" spc="100" baseline="0">
                <a:solidFill>
                  <a:schemeClr val="tx1"/>
                </a:solidFill>
                <a:latin typeface="+mn-lt"/>
              </a:defRPr>
            </a:lvl1pPr>
          </a:lstStyle>
          <a:p>
            <a:pPr lvl="0"/>
            <a:r>
              <a:rPr lang="en-US"/>
              <a:t>Add title</a:t>
            </a:r>
          </a:p>
        </p:txBody>
      </p:sp>
      <p:sp>
        <p:nvSpPr>
          <p:cNvPr id="74" name="Rectangle 73">
            <a:extLst>
              <a:ext uri="{FF2B5EF4-FFF2-40B4-BE49-F238E27FC236}">
                <a16:creationId xmlns:a16="http://schemas.microsoft.com/office/drawing/2014/main" id="{129E220D-4268-4E0B-B292-D87F92DF6ED3}"/>
              </a:ext>
            </a:extLst>
          </p:cNvPr>
          <p:cNvSpPr/>
          <p:nvPr userDrawn="1"/>
        </p:nvSpPr>
        <p:spPr>
          <a:xfrm>
            <a:off x="1947081" y="227264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8" name="Picture Placeholder 9">
            <a:extLst>
              <a:ext uri="{FF2B5EF4-FFF2-40B4-BE49-F238E27FC236}">
                <a16:creationId xmlns:a16="http://schemas.microsoft.com/office/drawing/2014/main" id="{2DB6BDC2-D18B-4AF7-9B33-2FB86D67A64A}"/>
              </a:ext>
            </a:extLst>
          </p:cNvPr>
          <p:cNvSpPr>
            <a:spLocks noGrp="1"/>
          </p:cNvSpPr>
          <p:nvPr>
            <p:ph type="pic" sz="quarter" idx="41" hasCustomPrompt="1"/>
          </p:nvPr>
        </p:nvSpPr>
        <p:spPr>
          <a:xfrm>
            <a:off x="2002390" y="4154796"/>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79" name="Rectangle 78">
            <a:extLst>
              <a:ext uri="{FF2B5EF4-FFF2-40B4-BE49-F238E27FC236}">
                <a16:creationId xmlns:a16="http://schemas.microsoft.com/office/drawing/2014/main" id="{CB9D855A-B11D-44DC-BBE1-7BA68BD18E68}"/>
              </a:ext>
            </a:extLst>
          </p:cNvPr>
          <p:cNvSpPr/>
          <p:nvPr userDrawn="1"/>
        </p:nvSpPr>
        <p:spPr>
          <a:xfrm>
            <a:off x="1947081" y="4100189"/>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0" name="Picture Placeholder 9">
            <a:extLst>
              <a:ext uri="{FF2B5EF4-FFF2-40B4-BE49-F238E27FC236}">
                <a16:creationId xmlns:a16="http://schemas.microsoft.com/office/drawing/2014/main" id="{D12B69C6-4468-4017-A141-0864B9065E88}"/>
              </a:ext>
            </a:extLst>
          </p:cNvPr>
          <p:cNvSpPr>
            <a:spLocks noGrp="1"/>
          </p:cNvSpPr>
          <p:nvPr>
            <p:ph type="pic" sz="quarter" idx="42" hasCustomPrompt="1"/>
          </p:nvPr>
        </p:nvSpPr>
        <p:spPr>
          <a:xfrm>
            <a:off x="4422929" y="231923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1" name="Rectangle 80">
            <a:extLst>
              <a:ext uri="{FF2B5EF4-FFF2-40B4-BE49-F238E27FC236}">
                <a16:creationId xmlns:a16="http://schemas.microsoft.com/office/drawing/2014/main" id="{E874C203-B833-4D0D-9674-D25DFA3F9606}"/>
              </a:ext>
            </a:extLst>
          </p:cNvPr>
          <p:cNvSpPr/>
          <p:nvPr userDrawn="1"/>
        </p:nvSpPr>
        <p:spPr>
          <a:xfrm>
            <a:off x="4367620" y="226462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2" name="Picture Placeholder 9">
            <a:extLst>
              <a:ext uri="{FF2B5EF4-FFF2-40B4-BE49-F238E27FC236}">
                <a16:creationId xmlns:a16="http://schemas.microsoft.com/office/drawing/2014/main" id="{0B83E94D-7A2E-4F82-9F6F-414BB1EE1F9D}"/>
              </a:ext>
            </a:extLst>
          </p:cNvPr>
          <p:cNvSpPr>
            <a:spLocks noGrp="1"/>
          </p:cNvSpPr>
          <p:nvPr>
            <p:ph type="pic" sz="quarter" idx="43" hasCustomPrompt="1"/>
          </p:nvPr>
        </p:nvSpPr>
        <p:spPr>
          <a:xfrm>
            <a:off x="4422929" y="414677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3" name="Rectangle 82">
            <a:extLst>
              <a:ext uri="{FF2B5EF4-FFF2-40B4-BE49-F238E27FC236}">
                <a16:creationId xmlns:a16="http://schemas.microsoft.com/office/drawing/2014/main" id="{454DE692-CD53-4D36-9E21-EDBFA9779183}"/>
              </a:ext>
            </a:extLst>
          </p:cNvPr>
          <p:cNvSpPr/>
          <p:nvPr userDrawn="1"/>
        </p:nvSpPr>
        <p:spPr>
          <a:xfrm>
            <a:off x="4367620" y="409216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4" name="Picture Placeholder 9">
            <a:extLst>
              <a:ext uri="{FF2B5EF4-FFF2-40B4-BE49-F238E27FC236}">
                <a16:creationId xmlns:a16="http://schemas.microsoft.com/office/drawing/2014/main" id="{722A2533-C7FE-4FF8-88EA-CC5A72E587E0}"/>
              </a:ext>
            </a:extLst>
          </p:cNvPr>
          <p:cNvSpPr>
            <a:spLocks noGrp="1"/>
          </p:cNvSpPr>
          <p:nvPr>
            <p:ph type="pic" sz="quarter" idx="44" hasCustomPrompt="1"/>
          </p:nvPr>
        </p:nvSpPr>
        <p:spPr>
          <a:xfrm>
            <a:off x="6843468" y="232394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5" name="Rectangle 84">
            <a:extLst>
              <a:ext uri="{FF2B5EF4-FFF2-40B4-BE49-F238E27FC236}">
                <a16:creationId xmlns:a16="http://schemas.microsoft.com/office/drawing/2014/main" id="{60564730-564F-4992-974D-020B105689EE}"/>
              </a:ext>
            </a:extLst>
          </p:cNvPr>
          <p:cNvSpPr/>
          <p:nvPr userDrawn="1"/>
        </p:nvSpPr>
        <p:spPr>
          <a:xfrm>
            <a:off x="6788159" y="226933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6" name="Picture Placeholder 9">
            <a:extLst>
              <a:ext uri="{FF2B5EF4-FFF2-40B4-BE49-F238E27FC236}">
                <a16:creationId xmlns:a16="http://schemas.microsoft.com/office/drawing/2014/main" id="{3FF1C129-85E6-40AA-8026-14C47F0F038C}"/>
              </a:ext>
            </a:extLst>
          </p:cNvPr>
          <p:cNvSpPr>
            <a:spLocks noGrp="1"/>
          </p:cNvSpPr>
          <p:nvPr>
            <p:ph type="pic" sz="quarter" idx="45" hasCustomPrompt="1"/>
          </p:nvPr>
        </p:nvSpPr>
        <p:spPr>
          <a:xfrm>
            <a:off x="6843468" y="4151485"/>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7" name="Rectangle 86">
            <a:extLst>
              <a:ext uri="{FF2B5EF4-FFF2-40B4-BE49-F238E27FC236}">
                <a16:creationId xmlns:a16="http://schemas.microsoft.com/office/drawing/2014/main" id="{3E7D63A3-3C58-4F80-B353-C26650B97F55}"/>
              </a:ext>
            </a:extLst>
          </p:cNvPr>
          <p:cNvSpPr/>
          <p:nvPr userDrawn="1"/>
        </p:nvSpPr>
        <p:spPr>
          <a:xfrm>
            <a:off x="6788159" y="4096878"/>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8" name="Picture Placeholder 9">
            <a:extLst>
              <a:ext uri="{FF2B5EF4-FFF2-40B4-BE49-F238E27FC236}">
                <a16:creationId xmlns:a16="http://schemas.microsoft.com/office/drawing/2014/main" id="{C78943C0-07AD-428D-A010-64CDDC815654}"/>
              </a:ext>
            </a:extLst>
          </p:cNvPr>
          <p:cNvSpPr>
            <a:spLocks noGrp="1"/>
          </p:cNvSpPr>
          <p:nvPr>
            <p:ph type="pic" sz="quarter" idx="46" hasCustomPrompt="1"/>
          </p:nvPr>
        </p:nvSpPr>
        <p:spPr>
          <a:xfrm>
            <a:off x="9264007" y="2315923"/>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89" name="Rectangle 88">
            <a:extLst>
              <a:ext uri="{FF2B5EF4-FFF2-40B4-BE49-F238E27FC236}">
                <a16:creationId xmlns:a16="http://schemas.microsoft.com/office/drawing/2014/main" id="{44D0D2B8-EB2F-407A-A7DF-29BF878D0C97}"/>
              </a:ext>
            </a:extLst>
          </p:cNvPr>
          <p:cNvSpPr/>
          <p:nvPr userDrawn="1"/>
        </p:nvSpPr>
        <p:spPr>
          <a:xfrm>
            <a:off x="9208698" y="2261316"/>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0" name="Picture Placeholder 9">
            <a:extLst>
              <a:ext uri="{FF2B5EF4-FFF2-40B4-BE49-F238E27FC236}">
                <a16:creationId xmlns:a16="http://schemas.microsoft.com/office/drawing/2014/main" id="{9F5D0399-2186-4D0F-B2B6-FB29536013E2}"/>
              </a:ext>
            </a:extLst>
          </p:cNvPr>
          <p:cNvSpPr>
            <a:spLocks noGrp="1"/>
          </p:cNvSpPr>
          <p:nvPr>
            <p:ph type="pic" sz="quarter" idx="47" hasCustomPrompt="1"/>
          </p:nvPr>
        </p:nvSpPr>
        <p:spPr>
          <a:xfrm>
            <a:off x="9264007" y="4143464"/>
            <a:ext cx="950588" cy="685062"/>
          </a:xfrm>
          <a:prstGeom prst="rect">
            <a:avLst/>
          </a:prstGeom>
        </p:spPr>
        <p:txBody>
          <a:bodyPr anchor="ctr">
            <a:normAutofit/>
          </a:bodyPr>
          <a:lstStyle>
            <a:lvl1pPr marL="0" indent="0" algn="ctr">
              <a:buNone/>
              <a:defRPr sz="1200"/>
            </a:lvl1pPr>
          </a:lstStyle>
          <a:p>
            <a:r>
              <a:rPr lang="en-US" dirty="0"/>
              <a:t>Click to add photo</a:t>
            </a:r>
          </a:p>
        </p:txBody>
      </p:sp>
      <p:sp>
        <p:nvSpPr>
          <p:cNvPr id="91" name="Rectangle 90">
            <a:extLst>
              <a:ext uri="{FF2B5EF4-FFF2-40B4-BE49-F238E27FC236}">
                <a16:creationId xmlns:a16="http://schemas.microsoft.com/office/drawing/2014/main" id="{A161A1AC-702C-4209-BE7C-E51F7434B5B5}"/>
              </a:ext>
            </a:extLst>
          </p:cNvPr>
          <p:cNvSpPr/>
          <p:nvPr userDrawn="1"/>
        </p:nvSpPr>
        <p:spPr>
          <a:xfrm>
            <a:off x="9208698" y="4088857"/>
            <a:ext cx="1061206" cy="794276"/>
          </a:xfrm>
          <a:prstGeom prst="rect">
            <a:avLst/>
          </a:prstGeom>
          <a:noFill/>
          <a:ln w="254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Title 1">
            <a:extLst>
              <a:ext uri="{FF2B5EF4-FFF2-40B4-BE49-F238E27FC236}">
                <a16:creationId xmlns:a16="http://schemas.microsoft.com/office/drawing/2014/main" id="{8ADA00ED-298B-444A-A7F5-508EDBA56FC5}"/>
              </a:ext>
            </a:extLst>
          </p:cNvPr>
          <p:cNvSpPr>
            <a:spLocks noGrp="1"/>
          </p:cNvSpPr>
          <p:nvPr>
            <p:ph type="title" hasCustomPrompt="1"/>
          </p:nvPr>
        </p:nvSpPr>
        <p:spPr>
          <a:xfrm>
            <a:off x="2452698" y="1187753"/>
            <a:ext cx="7286604" cy="634323"/>
          </a:xfrm>
        </p:spPr>
        <p:txBody>
          <a:bodyPr anchor="t">
            <a:normAutofit/>
          </a:bodyPr>
          <a:lstStyle>
            <a:lvl1pPr algn="ctr">
              <a:lnSpc>
                <a:spcPct val="125000"/>
              </a:lnSpc>
              <a:defRPr sz="2800"/>
            </a:lvl1pPr>
          </a:lstStyle>
          <a:p>
            <a:r>
              <a:rPr lang="en-US" dirty="0"/>
              <a:t>Click to add title</a:t>
            </a:r>
          </a:p>
        </p:txBody>
      </p:sp>
    </p:spTree>
    <p:extLst>
      <p:ext uri="{BB962C8B-B14F-4D97-AF65-F5344CB8AC3E}">
        <p14:creationId xmlns:p14="http://schemas.microsoft.com/office/powerpoint/2010/main" val="19778866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FBC2989-2CED-47FB-8D23-FF60F2561EAD}"/>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3" name="Date Placeholder 2">
            <a:extLst>
              <a:ext uri="{FF2B5EF4-FFF2-40B4-BE49-F238E27FC236}">
                <a16:creationId xmlns:a16="http://schemas.microsoft.com/office/drawing/2014/main" id="{BA429704-4AB7-47AB-8C1F-4C2E4C99A10E}"/>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B0348280-3106-454C-9D69-9BD1267B1811}"/>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9426433-6916-408B-BE80-EB35C693077C}"/>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34" name="Rectangle 33">
            <a:extLst>
              <a:ext uri="{FF2B5EF4-FFF2-40B4-BE49-F238E27FC236}">
                <a16:creationId xmlns:a16="http://schemas.microsoft.com/office/drawing/2014/main" id="{137D1BF6-CA32-48D3-B8AE-5D5C621A7EB5}"/>
              </a:ext>
              <a:ext uri="{C183D7F6-B498-43B3-948B-1728B52AA6E4}">
                <adec:decorative xmlns:adec="http://schemas.microsoft.com/office/drawing/2017/decorative" val="1"/>
              </a:ext>
            </a:extLst>
          </p:cNvPr>
          <p:cNvSpPr/>
          <p:nvPr userDrawn="1"/>
        </p:nvSpPr>
        <p:spPr>
          <a:xfrm>
            <a:off x="0" y="0"/>
            <a:ext cx="12192000" cy="6858000"/>
          </a:xfrm>
          <a:prstGeom prst="rect">
            <a:avLst/>
          </a:prstGeom>
          <a:solidFill>
            <a:schemeClr val="accent2">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Text Placeholder 14">
            <a:extLst>
              <a:ext uri="{FF2B5EF4-FFF2-40B4-BE49-F238E27FC236}">
                <a16:creationId xmlns:a16="http://schemas.microsoft.com/office/drawing/2014/main" id="{F57E488F-AD89-4213-9093-5646DF323A25}"/>
              </a:ext>
            </a:extLst>
          </p:cNvPr>
          <p:cNvSpPr>
            <a:spLocks noGrp="1"/>
          </p:cNvSpPr>
          <p:nvPr>
            <p:ph type="body" sz="quarter" idx="13" hasCustomPrompt="1"/>
          </p:nvPr>
        </p:nvSpPr>
        <p:spPr>
          <a:xfrm>
            <a:off x="900511"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4"/>
                </a:solidFill>
                <a:latin typeface="+mj-lt"/>
              </a:defRPr>
            </a:lvl1pPr>
          </a:lstStyle>
          <a:p>
            <a:pPr lvl="0"/>
            <a:r>
              <a:rPr lang="en-US"/>
              <a:t>Click to add title</a:t>
            </a:r>
          </a:p>
        </p:txBody>
      </p:sp>
      <p:sp>
        <p:nvSpPr>
          <p:cNvPr id="20" name="Text Placeholder 14">
            <a:extLst>
              <a:ext uri="{FF2B5EF4-FFF2-40B4-BE49-F238E27FC236}">
                <a16:creationId xmlns:a16="http://schemas.microsoft.com/office/drawing/2014/main" id="{E31C9DEB-43A3-4514-9EB8-2CE147497B96}"/>
              </a:ext>
            </a:extLst>
          </p:cNvPr>
          <p:cNvSpPr>
            <a:spLocks noGrp="1"/>
          </p:cNvSpPr>
          <p:nvPr>
            <p:ph type="body" sz="quarter" idx="15" hasCustomPrompt="1"/>
          </p:nvPr>
        </p:nvSpPr>
        <p:spPr>
          <a:xfrm>
            <a:off x="900511"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254EC399-E62D-401A-936C-2B26F8265F17}"/>
              </a:ext>
            </a:extLst>
          </p:cNvPr>
          <p:cNvSpPr>
            <a:spLocks noGrp="1"/>
          </p:cNvSpPr>
          <p:nvPr>
            <p:ph type="body" sz="quarter" idx="16" hasCustomPrompt="1"/>
          </p:nvPr>
        </p:nvSpPr>
        <p:spPr>
          <a:xfrm>
            <a:off x="3584039"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3">
                    <a:lumMod val="60000"/>
                    <a:lumOff val="40000"/>
                  </a:schemeClr>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4F49DC18-7C09-4FFC-98BF-DC17FCE6223B}"/>
              </a:ext>
            </a:extLst>
          </p:cNvPr>
          <p:cNvSpPr>
            <a:spLocks noGrp="1"/>
          </p:cNvSpPr>
          <p:nvPr>
            <p:ph type="body" sz="quarter" idx="17" hasCustomPrompt="1"/>
          </p:nvPr>
        </p:nvSpPr>
        <p:spPr>
          <a:xfrm>
            <a:off x="3584039"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3" name="Text Placeholder 14">
            <a:extLst>
              <a:ext uri="{FF2B5EF4-FFF2-40B4-BE49-F238E27FC236}">
                <a16:creationId xmlns:a16="http://schemas.microsoft.com/office/drawing/2014/main" id="{9D21F281-5009-4E28-B34E-218C36B33ABD}"/>
              </a:ext>
            </a:extLst>
          </p:cNvPr>
          <p:cNvSpPr>
            <a:spLocks noGrp="1"/>
          </p:cNvSpPr>
          <p:nvPr>
            <p:ph type="body" sz="quarter" idx="18" hasCustomPrompt="1"/>
          </p:nvPr>
        </p:nvSpPr>
        <p:spPr>
          <a:xfrm>
            <a:off x="6267567"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75C2A3FB-F206-4ED3-A8BF-712D66D52D29}"/>
              </a:ext>
            </a:extLst>
          </p:cNvPr>
          <p:cNvSpPr>
            <a:spLocks noGrp="1"/>
          </p:cNvSpPr>
          <p:nvPr>
            <p:ph type="body" sz="quarter" idx="19" hasCustomPrompt="1"/>
          </p:nvPr>
        </p:nvSpPr>
        <p:spPr>
          <a:xfrm>
            <a:off x="6267567"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5" name="Text Placeholder 14">
            <a:extLst>
              <a:ext uri="{FF2B5EF4-FFF2-40B4-BE49-F238E27FC236}">
                <a16:creationId xmlns:a16="http://schemas.microsoft.com/office/drawing/2014/main" id="{433D1544-1248-444D-B0AC-C5B22E1D2638}"/>
              </a:ext>
            </a:extLst>
          </p:cNvPr>
          <p:cNvSpPr>
            <a:spLocks noGrp="1"/>
          </p:cNvSpPr>
          <p:nvPr>
            <p:ph type="body" sz="quarter" idx="20" hasCustomPrompt="1"/>
          </p:nvPr>
        </p:nvSpPr>
        <p:spPr>
          <a:xfrm>
            <a:off x="8951094" y="4114240"/>
            <a:ext cx="2382386" cy="613702"/>
          </a:xfrm>
          <a:prstGeom prst="rect">
            <a:avLst/>
          </a:prstGeom>
        </p:spPr>
        <p:txBody>
          <a:bodyPr anchor="b">
            <a:normAutofit/>
          </a:bodyPr>
          <a:lstStyle>
            <a:lvl1pPr marL="0" indent="0" algn="ctr">
              <a:lnSpc>
                <a:spcPct val="100000"/>
              </a:lnSpc>
              <a:spcBef>
                <a:spcPts val="0"/>
              </a:spcBef>
              <a:spcAft>
                <a:spcPts val="0"/>
              </a:spcAft>
              <a:buNone/>
              <a:defRPr sz="1600" cap="all" spc="200" baseline="0">
                <a:solidFill>
                  <a:schemeClr val="accent2">
                    <a:lumMod val="20000"/>
                    <a:lumOff val="80000"/>
                  </a:schemeClr>
                </a:solidFill>
                <a:latin typeface="+mj-lt"/>
              </a:defRPr>
            </a:lvl1pPr>
          </a:lstStyle>
          <a:p>
            <a:pPr lvl="0"/>
            <a:r>
              <a:rPr lang="en-US"/>
              <a:t>Click to add title</a:t>
            </a:r>
          </a:p>
        </p:txBody>
      </p:sp>
      <p:sp>
        <p:nvSpPr>
          <p:cNvPr id="26" name="Text Placeholder 14">
            <a:extLst>
              <a:ext uri="{FF2B5EF4-FFF2-40B4-BE49-F238E27FC236}">
                <a16:creationId xmlns:a16="http://schemas.microsoft.com/office/drawing/2014/main" id="{9F4FDF38-0969-49B5-BE15-AB7D41B68D28}"/>
              </a:ext>
            </a:extLst>
          </p:cNvPr>
          <p:cNvSpPr>
            <a:spLocks noGrp="1"/>
          </p:cNvSpPr>
          <p:nvPr>
            <p:ph type="body" sz="quarter" idx="21" hasCustomPrompt="1"/>
          </p:nvPr>
        </p:nvSpPr>
        <p:spPr>
          <a:xfrm>
            <a:off x="8951094" y="4733168"/>
            <a:ext cx="2382386" cy="857935"/>
          </a:xfrm>
          <a:prstGeom prst="rect">
            <a:avLst/>
          </a:prstGeom>
        </p:spPr>
        <p:txBody>
          <a:bodyPr>
            <a:normAutofit/>
          </a:bodyPr>
          <a:lstStyle>
            <a:lvl1pPr marL="0" indent="0" algn="ctr">
              <a:lnSpc>
                <a:spcPct val="125000"/>
              </a:lnSpc>
              <a:spcBef>
                <a:spcPts val="0"/>
              </a:spcBef>
              <a:buNone/>
              <a:defRPr sz="1400" cap="none" spc="100" baseline="0">
                <a:solidFill>
                  <a:schemeClr val="bg1"/>
                </a:solidFill>
                <a:latin typeface="+mn-lt"/>
              </a:defRPr>
            </a:lvl1pPr>
          </a:lstStyle>
          <a:p>
            <a:pPr lvl="0"/>
            <a:r>
              <a:rPr lang="en-US"/>
              <a:t>Click to add text</a:t>
            </a:r>
          </a:p>
        </p:txBody>
      </p:sp>
      <p:sp>
        <p:nvSpPr>
          <p:cNvPr id="27" name="Text Placeholder 10">
            <a:extLst>
              <a:ext uri="{FF2B5EF4-FFF2-40B4-BE49-F238E27FC236}">
                <a16:creationId xmlns:a16="http://schemas.microsoft.com/office/drawing/2014/main" id="{A749E3E6-EB0F-4108-9196-2A2DDD63E220}"/>
              </a:ext>
            </a:extLst>
          </p:cNvPr>
          <p:cNvSpPr>
            <a:spLocks noGrp="1"/>
          </p:cNvSpPr>
          <p:nvPr>
            <p:ph type="body" sz="quarter" idx="22" hasCustomPrompt="1"/>
          </p:nvPr>
        </p:nvSpPr>
        <p:spPr>
          <a:xfrm>
            <a:off x="1285758" y="2399173"/>
            <a:ext cx="1611892" cy="1151632"/>
          </a:xfrm>
          <a:prstGeom prst="rect">
            <a:avLst/>
          </a:prstGeom>
        </p:spPr>
        <p:txBody>
          <a:bodyPr anchor="ctr"/>
          <a:lstStyle>
            <a:lvl1pPr marL="0" indent="0" algn="ctr">
              <a:lnSpc>
                <a:spcPct val="80000"/>
              </a:lnSpc>
              <a:spcBef>
                <a:spcPts val="1000"/>
              </a:spcBef>
              <a:spcAft>
                <a:spcPts val="0"/>
              </a:spcAft>
              <a:buNone/>
              <a:defRPr sz="2800" cap="all" spc="100" baseline="0">
                <a:solidFill>
                  <a:schemeClr val="accent4"/>
                </a:solidFill>
                <a:latin typeface="+mj-lt"/>
              </a:defRPr>
            </a:lvl1pPr>
          </a:lstStyle>
          <a:p>
            <a:pPr lvl="0"/>
            <a:r>
              <a:rPr lang="en-US"/>
              <a:t>Add title</a:t>
            </a:r>
          </a:p>
        </p:txBody>
      </p:sp>
      <p:sp>
        <p:nvSpPr>
          <p:cNvPr id="28" name="Text Placeholder 10">
            <a:extLst>
              <a:ext uri="{FF2B5EF4-FFF2-40B4-BE49-F238E27FC236}">
                <a16:creationId xmlns:a16="http://schemas.microsoft.com/office/drawing/2014/main" id="{CA8E4A5D-4A2C-4FCA-9886-11A6692866A6}"/>
              </a:ext>
            </a:extLst>
          </p:cNvPr>
          <p:cNvSpPr>
            <a:spLocks noGrp="1"/>
          </p:cNvSpPr>
          <p:nvPr>
            <p:ph type="body" sz="quarter" idx="23" hasCustomPrompt="1"/>
          </p:nvPr>
        </p:nvSpPr>
        <p:spPr>
          <a:xfrm>
            <a:off x="6652814"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5"/>
                </a:solidFill>
                <a:latin typeface="+mj-lt"/>
              </a:defRPr>
            </a:lvl1pPr>
          </a:lstStyle>
          <a:p>
            <a:pPr lvl="0"/>
            <a:r>
              <a:rPr lang="en-US"/>
              <a:t>Add title</a:t>
            </a:r>
          </a:p>
        </p:txBody>
      </p:sp>
      <p:sp>
        <p:nvSpPr>
          <p:cNvPr id="29" name="Text Placeholder 10">
            <a:extLst>
              <a:ext uri="{FF2B5EF4-FFF2-40B4-BE49-F238E27FC236}">
                <a16:creationId xmlns:a16="http://schemas.microsoft.com/office/drawing/2014/main" id="{D12F1290-6B4C-49B8-BC26-3B433534C3F7}"/>
              </a:ext>
            </a:extLst>
          </p:cNvPr>
          <p:cNvSpPr>
            <a:spLocks noGrp="1"/>
          </p:cNvSpPr>
          <p:nvPr>
            <p:ph type="body" sz="quarter" idx="24" hasCustomPrompt="1"/>
          </p:nvPr>
        </p:nvSpPr>
        <p:spPr>
          <a:xfrm>
            <a:off x="9336341"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2">
                    <a:lumMod val="20000"/>
                    <a:lumOff val="80000"/>
                  </a:schemeClr>
                </a:solidFill>
                <a:latin typeface="+mj-lt"/>
              </a:defRPr>
            </a:lvl1pPr>
          </a:lstStyle>
          <a:p>
            <a:pPr lvl="0"/>
            <a:r>
              <a:rPr lang="en-US"/>
              <a:t>Add title</a:t>
            </a:r>
          </a:p>
        </p:txBody>
      </p:sp>
      <p:sp>
        <p:nvSpPr>
          <p:cNvPr id="30" name="Text Placeholder 10">
            <a:extLst>
              <a:ext uri="{FF2B5EF4-FFF2-40B4-BE49-F238E27FC236}">
                <a16:creationId xmlns:a16="http://schemas.microsoft.com/office/drawing/2014/main" id="{0E60E704-AD01-4048-8D70-3F4CA25DA632}"/>
              </a:ext>
            </a:extLst>
          </p:cNvPr>
          <p:cNvSpPr>
            <a:spLocks noGrp="1"/>
          </p:cNvSpPr>
          <p:nvPr>
            <p:ph type="body" sz="quarter" idx="25" hasCustomPrompt="1"/>
          </p:nvPr>
        </p:nvSpPr>
        <p:spPr>
          <a:xfrm>
            <a:off x="3969286" y="2399173"/>
            <a:ext cx="1611892" cy="1151632"/>
          </a:xfrm>
          <a:prstGeom prst="rect">
            <a:avLst/>
          </a:prstGeom>
        </p:spPr>
        <p:txBody>
          <a:bodyPr anchor="ctr"/>
          <a:lstStyle>
            <a:lvl1pPr marL="0" indent="0" algn="ctr">
              <a:lnSpc>
                <a:spcPct val="80000"/>
              </a:lnSpc>
              <a:spcBef>
                <a:spcPts val="1000"/>
              </a:spcBef>
              <a:buNone/>
              <a:defRPr sz="2800" cap="all" spc="100" baseline="0">
                <a:solidFill>
                  <a:schemeClr val="accent3">
                    <a:lumMod val="60000"/>
                    <a:lumOff val="40000"/>
                  </a:schemeClr>
                </a:solidFill>
                <a:latin typeface="+mj-lt"/>
              </a:defRPr>
            </a:lvl1pPr>
          </a:lstStyle>
          <a:p>
            <a:pPr lvl="0"/>
            <a:r>
              <a:rPr lang="en-US"/>
              <a:t>Add title</a:t>
            </a:r>
          </a:p>
        </p:txBody>
      </p:sp>
      <p:sp>
        <p:nvSpPr>
          <p:cNvPr id="31" name="Title 1">
            <a:extLst>
              <a:ext uri="{FF2B5EF4-FFF2-40B4-BE49-F238E27FC236}">
                <a16:creationId xmlns:a16="http://schemas.microsoft.com/office/drawing/2014/main" id="{4CB251EF-EB2B-4D32-A321-FEC37EAB8D87}"/>
              </a:ext>
            </a:extLst>
          </p:cNvPr>
          <p:cNvSpPr>
            <a:spLocks noGrp="1"/>
          </p:cNvSpPr>
          <p:nvPr>
            <p:ph type="title" hasCustomPrompt="1"/>
          </p:nvPr>
        </p:nvSpPr>
        <p:spPr>
          <a:xfrm>
            <a:off x="793750" y="715939"/>
            <a:ext cx="4864608" cy="365760"/>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791732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bout Us">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99B8705-C027-4E12-892E-C32FF13296F1}"/>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ED685DB5-FA77-4C19-88B8-5A8D733B42BC}"/>
              </a:ext>
            </a:extLst>
          </p:cNvPr>
          <p:cNvSpPr>
            <a:spLocks noGrp="1"/>
          </p:cNvSpPr>
          <p:nvPr>
            <p:ph type="pic" sz="quarter" idx="13" hasCustomPrompt="1"/>
          </p:nvPr>
        </p:nvSpPr>
        <p:spPr>
          <a:xfrm flipH="1">
            <a:off x="5012530" y="0"/>
            <a:ext cx="7196138" cy="6867376"/>
          </a:xfrm>
        </p:spPr>
        <p:txBody>
          <a:bodyPr/>
          <a:lstStyle>
            <a:lvl1pPr marL="0" indent="0" algn="ctr">
              <a:buNone/>
              <a:defRPr>
                <a:solidFill>
                  <a:schemeClr val="bg1"/>
                </a:solidFill>
              </a:defRPr>
            </a:lvl1pPr>
          </a:lstStyle>
          <a:p>
            <a:r>
              <a:rPr lang="en-US" dirty="0"/>
              <a:t>Click to add photo</a:t>
            </a:r>
          </a:p>
        </p:txBody>
      </p:sp>
      <p:sp>
        <p:nvSpPr>
          <p:cNvPr id="4" name="Date Placeholder 3">
            <a:extLst>
              <a:ext uri="{FF2B5EF4-FFF2-40B4-BE49-F238E27FC236}">
                <a16:creationId xmlns:a16="http://schemas.microsoft.com/office/drawing/2014/main" id="{6346919B-FFF8-4FED-8A44-48A7E600EB60}"/>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C6DF28B0-8A34-4E86-9FE3-20BD880CD9C3}"/>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D4BE1CCB-96B6-4D9F-A932-D0EBDBD7DA45}"/>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 name="Title 2">
            <a:extLst>
              <a:ext uri="{FF2B5EF4-FFF2-40B4-BE49-F238E27FC236}">
                <a16:creationId xmlns:a16="http://schemas.microsoft.com/office/drawing/2014/main" id="{1F7CB735-9F66-41A8-8F1D-4B66FE1D1153}"/>
              </a:ext>
            </a:extLst>
          </p:cNvPr>
          <p:cNvSpPr>
            <a:spLocks noGrp="1"/>
          </p:cNvSpPr>
          <p:nvPr>
            <p:ph type="title" hasCustomPrompt="1"/>
          </p:nvPr>
        </p:nvSpPr>
        <p:spPr>
          <a:xfrm>
            <a:off x="-2" y="1672143"/>
            <a:ext cx="6019802" cy="3513714"/>
          </a:xfrm>
          <a:solidFill>
            <a:schemeClr val="accent6">
              <a:alpha val="80000"/>
            </a:schemeClr>
          </a:solidFill>
        </p:spPr>
        <p:txBody>
          <a:bodyPr lIns="676656" tIns="795528" anchor="t">
            <a:normAutofit/>
          </a:bodyPr>
          <a:lstStyle>
            <a:lvl1pPr>
              <a:defRPr sz="2800"/>
            </a:lvl1pPr>
          </a:lstStyle>
          <a:p>
            <a:r>
              <a:rPr lang="en-US" dirty="0"/>
              <a:t>Click to add title</a:t>
            </a:r>
          </a:p>
        </p:txBody>
      </p:sp>
      <p:sp>
        <p:nvSpPr>
          <p:cNvPr id="11" name="Text Placeholder 17">
            <a:extLst>
              <a:ext uri="{FF2B5EF4-FFF2-40B4-BE49-F238E27FC236}">
                <a16:creationId xmlns:a16="http://schemas.microsoft.com/office/drawing/2014/main" id="{4A51F916-D1A0-40B2-A894-1C597A7AAFBF}"/>
              </a:ext>
            </a:extLst>
          </p:cNvPr>
          <p:cNvSpPr>
            <a:spLocks noGrp="1"/>
          </p:cNvSpPr>
          <p:nvPr>
            <p:ph type="body" sz="quarter" idx="15" hasCustomPrompt="1"/>
          </p:nvPr>
        </p:nvSpPr>
        <p:spPr>
          <a:xfrm>
            <a:off x="594575" y="3007594"/>
            <a:ext cx="4850550" cy="1731145"/>
          </a:xfrm>
        </p:spPr>
        <p:txBody>
          <a:bodyPr>
            <a:noAutofit/>
          </a:bodyPr>
          <a:lstStyle>
            <a:lvl1pPr marL="0" indent="0" algn="l">
              <a:lnSpc>
                <a:spcPct val="125000"/>
              </a:lnSpc>
              <a:buNone/>
              <a:defRPr sz="1400" spc="100" baseline="0">
                <a:solidFill>
                  <a:schemeClr val="accent2"/>
                </a:solidFill>
              </a:defRPr>
            </a:lvl1pPr>
          </a:lstStyle>
          <a:p>
            <a:pPr lvl="0"/>
            <a:r>
              <a:rPr lang="en-US" dirty="0"/>
              <a:t>Click to add text</a:t>
            </a:r>
          </a:p>
        </p:txBody>
      </p:sp>
    </p:spTree>
    <p:extLst>
      <p:ext uri="{BB962C8B-B14F-4D97-AF65-F5344CB8AC3E}">
        <p14:creationId xmlns:p14="http://schemas.microsoft.com/office/powerpoint/2010/main" val="123619509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D2CF4D42-6C74-47FD-8195-943D55ADA87D}"/>
              </a:ext>
            </a:extLst>
          </p:cNvPr>
          <p:cNvSpPr>
            <a:spLocks noGrp="1"/>
          </p:cNvSpPr>
          <p:nvPr>
            <p:ph type="pic" sz="quarter" idx="13" hasCustomPrompt="1"/>
          </p:nvPr>
        </p:nvSpPr>
        <p:spPr>
          <a:xfrm>
            <a:off x="0" y="0"/>
            <a:ext cx="12192000" cy="6858000"/>
          </a:xfrm>
        </p:spPr>
        <p:txBody>
          <a:bodyPr/>
          <a:lstStyle>
            <a:lvl1pPr marL="0" indent="0" algn="ctr">
              <a:buNone/>
              <a:defRPr>
                <a:solidFill>
                  <a:schemeClr val="tx1"/>
                </a:solidFill>
              </a:defRPr>
            </a:lvl1pPr>
          </a:lstStyle>
          <a:p>
            <a:r>
              <a:rPr lang="en-US" dirty="0"/>
              <a:t>Click to add photo</a:t>
            </a:r>
          </a:p>
        </p:txBody>
      </p:sp>
      <p:sp>
        <p:nvSpPr>
          <p:cNvPr id="3" name="Date Placeholder 2">
            <a:extLst>
              <a:ext uri="{FF2B5EF4-FFF2-40B4-BE49-F238E27FC236}">
                <a16:creationId xmlns:a16="http://schemas.microsoft.com/office/drawing/2014/main" id="{59275658-2C01-4217-AE99-DF0FDFFE43C5}"/>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3F913D93-CECF-4647-8DC2-8F7DD04E742B}"/>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03C60507-1EAA-4632-9D67-1BD599F4F549}"/>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11" name="Title 1">
            <a:extLst>
              <a:ext uri="{FF2B5EF4-FFF2-40B4-BE49-F238E27FC236}">
                <a16:creationId xmlns:a16="http://schemas.microsoft.com/office/drawing/2014/main" id="{2754639B-AD71-425C-BF07-356C0F14C96B}"/>
              </a:ext>
            </a:extLst>
          </p:cNvPr>
          <p:cNvSpPr>
            <a:spLocks noGrp="1"/>
          </p:cNvSpPr>
          <p:nvPr>
            <p:ph type="title" hasCustomPrompt="1"/>
          </p:nvPr>
        </p:nvSpPr>
        <p:spPr>
          <a:xfrm>
            <a:off x="0" y="1353381"/>
            <a:ext cx="5622878" cy="4151236"/>
          </a:xfrm>
          <a:solidFill>
            <a:schemeClr val="accent3">
              <a:alpha val="90000"/>
            </a:schemeClr>
          </a:solidFill>
        </p:spPr>
        <p:txBody>
          <a:bodyPr vert="horz" lIns="649224" tIns="749808" rIns="91440" bIns="45720" rtlCol="0" anchor="t">
            <a:noAutofit/>
          </a:bodyPr>
          <a:lstStyle>
            <a:lvl1pPr>
              <a:defRPr lang="en-US" sz="2800">
                <a:ln w="19050">
                  <a:solidFill>
                    <a:schemeClr val="bg1"/>
                  </a:solidFill>
                </a:ln>
                <a:ea typeface="+mn-ea"/>
                <a:cs typeface="+mn-cs"/>
              </a:defRPr>
            </a:lvl1pPr>
          </a:lstStyle>
          <a:p>
            <a:pPr marL="0" lvl="0" indent="0">
              <a:spcBef>
                <a:spcPts val="0"/>
              </a:spcBef>
              <a:buFont typeface="Arial" panose="020B0604020202020204" pitchFamily="34" charset="0"/>
            </a:pPr>
            <a:r>
              <a:rPr lang="en-US" dirty="0"/>
              <a:t>Click to add title</a:t>
            </a:r>
          </a:p>
        </p:txBody>
      </p:sp>
      <p:sp>
        <p:nvSpPr>
          <p:cNvPr id="8" name="Text Placeholder 17">
            <a:extLst>
              <a:ext uri="{FF2B5EF4-FFF2-40B4-BE49-F238E27FC236}">
                <a16:creationId xmlns:a16="http://schemas.microsoft.com/office/drawing/2014/main" id="{64CF3C46-90B8-467D-9D50-086B9135701F}"/>
              </a:ext>
            </a:extLst>
          </p:cNvPr>
          <p:cNvSpPr>
            <a:spLocks noGrp="1"/>
          </p:cNvSpPr>
          <p:nvPr>
            <p:ph type="body" sz="quarter" idx="15" hasCustomPrompt="1"/>
          </p:nvPr>
        </p:nvSpPr>
        <p:spPr>
          <a:xfrm>
            <a:off x="577993" y="2689071"/>
            <a:ext cx="4567209" cy="2212496"/>
          </a:xfrm>
        </p:spPr>
        <p:txBody>
          <a:bodyPr>
            <a:noAutofit/>
          </a:bodyPr>
          <a:lstStyle>
            <a:lvl1pPr marL="0" indent="0" algn="l">
              <a:lnSpc>
                <a:spcPct val="125000"/>
              </a:lnSpc>
              <a:buNone/>
              <a:defRPr sz="1400" spc="100" baseline="0">
                <a:solidFill>
                  <a:schemeClr val="bg1"/>
                </a:solidFill>
              </a:defRPr>
            </a:lvl1pPr>
          </a:lstStyle>
          <a:p>
            <a:pPr lvl="0"/>
            <a:r>
              <a:rPr lang="en-US" dirty="0"/>
              <a:t>Click to add text</a:t>
            </a:r>
          </a:p>
        </p:txBody>
      </p:sp>
    </p:spTree>
    <p:extLst>
      <p:ext uri="{BB962C8B-B14F-4D97-AF65-F5344CB8AC3E}">
        <p14:creationId xmlns:p14="http://schemas.microsoft.com/office/powerpoint/2010/main" val="21718030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hank You">
    <p:bg>
      <p:bgPr>
        <a:solidFill>
          <a:schemeClr val="tx1"/>
        </a:solidFill>
        <a:effectLst/>
      </p:bgPr>
    </p:bg>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10B86B2D-56E1-4FB2-8CC9-DBC6C0B6EB09}"/>
              </a:ext>
            </a:extLst>
          </p:cNvPr>
          <p:cNvSpPr>
            <a:spLocks noGrp="1"/>
          </p:cNvSpPr>
          <p:nvPr>
            <p:ph type="pic" sz="quarter" idx="13" hasCustomPrompt="1"/>
          </p:nvPr>
        </p:nvSpPr>
        <p:spPr>
          <a:xfrm flipH="1">
            <a:off x="0" y="0"/>
            <a:ext cx="8153400" cy="6858000"/>
          </a:xfrm>
        </p:spPr>
        <p:txBody>
          <a:bodyPr/>
          <a:lstStyle>
            <a:lvl1pPr marL="0" indent="0" algn="ctr">
              <a:buNone/>
              <a:defRPr>
                <a:solidFill>
                  <a:schemeClr val="bg1"/>
                </a:solidFill>
              </a:defRPr>
            </a:lvl1pPr>
          </a:lstStyle>
          <a:p>
            <a:r>
              <a:rPr lang="en-US" dirty="0"/>
              <a:t>Click to add photo</a:t>
            </a:r>
          </a:p>
        </p:txBody>
      </p:sp>
      <p:sp>
        <p:nvSpPr>
          <p:cNvPr id="8" name="Text Placeholder 17">
            <a:extLst>
              <a:ext uri="{FF2B5EF4-FFF2-40B4-BE49-F238E27FC236}">
                <a16:creationId xmlns:a16="http://schemas.microsoft.com/office/drawing/2014/main" id="{1D70C38F-1ABB-4C86-972A-E388226700C8}"/>
              </a:ext>
            </a:extLst>
          </p:cNvPr>
          <p:cNvSpPr>
            <a:spLocks noGrp="1"/>
          </p:cNvSpPr>
          <p:nvPr>
            <p:ph type="body" sz="quarter" idx="15" hasCustomPrompt="1"/>
          </p:nvPr>
        </p:nvSpPr>
        <p:spPr>
          <a:xfrm>
            <a:off x="7465112" y="2326705"/>
            <a:ext cx="4114592" cy="2212496"/>
          </a:xfrm>
        </p:spPr>
        <p:txBody>
          <a:bodyPr>
            <a:noAutofit/>
          </a:bodyPr>
          <a:lstStyle>
            <a:lvl1pPr marL="0" indent="0" algn="l">
              <a:lnSpc>
                <a:spcPct val="125000"/>
              </a:lnSpc>
              <a:buNone/>
              <a:defRPr sz="1400" spc="100" baseline="0">
                <a:solidFill>
                  <a:schemeClr val="bg1"/>
                </a:solidFill>
              </a:defRPr>
            </a:lvl1pPr>
          </a:lstStyle>
          <a:p>
            <a:pPr lvl="0"/>
            <a:r>
              <a:rPr lang="en-US"/>
              <a:t>Click to add text</a:t>
            </a:r>
          </a:p>
        </p:txBody>
      </p:sp>
      <p:sp>
        <p:nvSpPr>
          <p:cNvPr id="3" name="Date Placeholder 2">
            <a:extLst>
              <a:ext uri="{FF2B5EF4-FFF2-40B4-BE49-F238E27FC236}">
                <a16:creationId xmlns:a16="http://schemas.microsoft.com/office/drawing/2014/main" id="{319B0AE4-4C17-4975-A59C-4D9EFE584062}"/>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D5FC9023-3371-40C0-A618-BF8AA20FFE56}"/>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C8221E28-544B-4D00-A151-341F3D7EC99A}"/>
              </a:ext>
            </a:extLst>
          </p:cNvPr>
          <p:cNvSpPr>
            <a:spLocks noGrp="1"/>
          </p:cNvSpPr>
          <p:nvPr>
            <p:ph type="sldNum" sz="quarter" idx="12"/>
          </p:nvPr>
        </p:nvSpPr>
        <p:spPr/>
        <p:txBody>
          <a:bodyPr/>
          <a:lstStyle/>
          <a:p>
            <a:fld id="{A402E4C0-AD5E-4E8C-9F21-7CCE474BDCEB}" type="slidenum">
              <a:rPr lang="en-US" smtClean="0"/>
              <a:pPr/>
              <a:t>‹#›</a:t>
            </a:fld>
            <a:endParaRPr lang="en-US" dirty="0"/>
          </a:p>
        </p:txBody>
      </p:sp>
      <p:sp>
        <p:nvSpPr>
          <p:cNvPr id="2" name="Title 1">
            <a:extLst>
              <a:ext uri="{FF2B5EF4-FFF2-40B4-BE49-F238E27FC236}">
                <a16:creationId xmlns:a16="http://schemas.microsoft.com/office/drawing/2014/main" id="{0E907CF0-318A-401D-9F77-B63C65D2968E}"/>
              </a:ext>
            </a:extLst>
          </p:cNvPr>
          <p:cNvSpPr>
            <a:spLocks noGrp="1"/>
          </p:cNvSpPr>
          <p:nvPr>
            <p:ph type="title" hasCustomPrompt="1"/>
          </p:nvPr>
        </p:nvSpPr>
        <p:spPr>
          <a:xfrm>
            <a:off x="7452360" y="1728566"/>
            <a:ext cx="4127344" cy="724702"/>
          </a:xfrm>
        </p:spPr>
        <p:txBody>
          <a:bodyPr anchor="t">
            <a:noAutofit/>
          </a:bodyPr>
          <a:lstStyle>
            <a:lvl1pPr>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21988034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95BA1F-6B83-4358-A202-FD15470976A9}"/>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4" name="Date Placeholder 3">
            <a:extLst>
              <a:ext uri="{FF2B5EF4-FFF2-40B4-BE49-F238E27FC236}">
                <a16:creationId xmlns:a16="http://schemas.microsoft.com/office/drawing/2014/main" id="{A35C10F8-CB40-4BDD-AA21-7DDC300FE73E}"/>
              </a:ext>
            </a:extLst>
          </p:cNvPr>
          <p:cNvSpPr>
            <a:spLocks noGrp="1"/>
          </p:cNvSpPr>
          <p:nvPr>
            <p:ph type="dt" sz="half" idx="10"/>
          </p:nvPr>
        </p:nvSpPr>
        <p:spPr/>
        <p:txBody>
          <a:bodyPr/>
          <a:lstStyle/>
          <a:p>
            <a:r>
              <a:rPr lang="en-US"/>
              <a:t>8/06/20XX</a:t>
            </a:r>
            <a:endParaRPr lang="en-US" dirty="0"/>
          </a:p>
        </p:txBody>
      </p:sp>
      <p:sp>
        <p:nvSpPr>
          <p:cNvPr id="5" name="Footer Placeholder 4">
            <a:extLst>
              <a:ext uri="{FF2B5EF4-FFF2-40B4-BE49-F238E27FC236}">
                <a16:creationId xmlns:a16="http://schemas.microsoft.com/office/drawing/2014/main" id="{434969F5-F9D0-4A38-8C6C-86005388F51D}"/>
              </a:ext>
            </a:extLst>
          </p:cNvPr>
          <p:cNvSpPr>
            <a:spLocks noGrp="1"/>
          </p:cNvSpPr>
          <p:nvPr>
            <p:ph type="ftr" sz="quarter" idx="11"/>
          </p:nvPr>
        </p:nvSpPr>
        <p:spPr/>
        <p:txBody>
          <a:bodyPr/>
          <a:lstStyle/>
          <a:p>
            <a:r>
              <a:rPr lang="en-US" dirty="0"/>
              <a:t>PITCH DECK</a:t>
            </a:r>
          </a:p>
        </p:txBody>
      </p:sp>
      <p:sp>
        <p:nvSpPr>
          <p:cNvPr id="6" name="Slide Number Placeholder 5">
            <a:extLst>
              <a:ext uri="{FF2B5EF4-FFF2-40B4-BE49-F238E27FC236}">
                <a16:creationId xmlns:a16="http://schemas.microsoft.com/office/drawing/2014/main" id="{7CC33B3F-10CE-4363-805C-361CA49414B4}"/>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3" name="Picture Placeholder 7">
            <a:extLst>
              <a:ext uri="{FF2B5EF4-FFF2-40B4-BE49-F238E27FC236}">
                <a16:creationId xmlns:a16="http://schemas.microsoft.com/office/drawing/2014/main" id="{8EABAB15-C887-420D-92A1-24DBD62EE558}"/>
              </a:ext>
            </a:extLst>
          </p:cNvPr>
          <p:cNvSpPr>
            <a:spLocks noGrp="1"/>
          </p:cNvSpPr>
          <p:nvPr>
            <p:ph type="pic" sz="quarter" idx="13" hasCustomPrompt="1"/>
          </p:nvPr>
        </p:nvSpPr>
        <p:spPr>
          <a:xfrm flipH="1">
            <a:off x="0" y="729926"/>
            <a:ext cx="3581400" cy="5388772"/>
          </a:xfrm>
        </p:spPr>
        <p:txBody>
          <a:bodyPr/>
          <a:lstStyle>
            <a:lvl1pPr marL="0" indent="0" algn="ctr">
              <a:buNone/>
              <a:defRPr>
                <a:solidFill>
                  <a:schemeClr val="bg1"/>
                </a:solidFill>
              </a:defRPr>
            </a:lvl1pPr>
          </a:lstStyle>
          <a:p>
            <a:r>
              <a:rPr lang="en-US" dirty="0"/>
              <a:t>Click to add photo</a:t>
            </a:r>
          </a:p>
        </p:txBody>
      </p:sp>
      <p:sp>
        <p:nvSpPr>
          <p:cNvPr id="16" name="Text Placeholder 14">
            <a:extLst>
              <a:ext uri="{FF2B5EF4-FFF2-40B4-BE49-F238E27FC236}">
                <a16:creationId xmlns:a16="http://schemas.microsoft.com/office/drawing/2014/main" id="{F7E8EA93-3F05-4D28-8B15-91D6789458B4}"/>
              </a:ext>
            </a:extLst>
          </p:cNvPr>
          <p:cNvSpPr>
            <a:spLocks noGrp="1"/>
          </p:cNvSpPr>
          <p:nvPr>
            <p:ph type="body" sz="quarter" idx="16" hasCustomPrompt="1"/>
          </p:nvPr>
        </p:nvSpPr>
        <p:spPr>
          <a:xfrm>
            <a:off x="6746476"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dirty="0"/>
              <a:t>Click to add title</a:t>
            </a:r>
          </a:p>
        </p:txBody>
      </p:sp>
      <p:sp>
        <p:nvSpPr>
          <p:cNvPr id="17" name="Text Placeholder 14">
            <a:extLst>
              <a:ext uri="{FF2B5EF4-FFF2-40B4-BE49-F238E27FC236}">
                <a16:creationId xmlns:a16="http://schemas.microsoft.com/office/drawing/2014/main" id="{B4EBCE5D-8795-44C7-8196-051689C6FE2A}"/>
              </a:ext>
            </a:extLst>
          </p:cNvPr>
          <p:cNvSpPr>
            <a:spLocks noGrp="1"/>
          </p:cNvSpPr>
          <p:nvPr>
            <p:ph type="body" sz="quarter" idx="17" hasCustomPrompt="1"/>
          </p:nvPr>
        </p:nvSpPr>
        <p:spPr>
          <a:xfrm>
            <a:off x="6746476"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8" name="Text Placeholder 14">
            <a:extLst>
              <a:ext uri="{FF2B5EF4-FFF2-40B4-BE49-F238E27FC236}">
                <a16:creationId xmlns:a16="http://schemas.microsoft.com/office/drawing/2014/main" id="{195044F5-86E3-4A1C-B3C8-6E3422E5B418}"/>
              </a:ext>
            </a:extLst>
          </p:cNvPr>
          <p:cNvSpPr>
            <a:spLocks noGrp="1"/>
          </p:cNvSpPr>
          <p:nvPr>
            <p:ph type="body" sz="quarter" idx="18" hasCustomPrompt="1"/>
          </p:nvPr>
        </p:nvSpPr>
        <p:spPr>
          <a:xfrm>
            <a:off x="4065518"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19" name="Text Placeholder 14">
            <a:extLst>
              <a:ext uri="{FF2B5EF4-FFF2-40B4-BE49-F238E27FC236}">
                <a16:creationId xmlns:a16="http://schemas.microsoft.com/office/drawing/2014/main" id="{4C9BA1BF-0690-4DB5-9BBC-31D1948D82A8}"/>
              </a:ext>
            </a:extLst>
          </p:cNvPr>
          <p:cNvSpPr>
            <a:spLocks noGrp="1"/>
          </p:cNvSpPr>
          <p:nvPr>
            <p:ph type="body" sz="quarter" idx="19" hasCustomPrompt="1"/>
          </p:nvPr>
        </p:nvSpPr>
        <p:spPr>
          <a:xfrm>
            <a:off x="6746476" y="4443157"/>
            <a:ext cx="2289974" cy="146324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0" name="Text Placeholder 14">
            <a:extLst>
              <a:ext uri="{FF2B5EF4-FFF2-40B4-BE49-F238E27FC236}">
                <a16:creationId xmlns:a16="http://schemas.microsoft.com/office/drawing/2014/main" id="{0D187952-9422-42DE-B163-B764E0D09925}"/>
              </a:ext>
            </a:extLst>
          </p:cNvPr>
          <p:cNvSpPr>
            <a:spLocks noGrp="1"/>
          </p:cNvSpPr>
          <p:nvPr>
            <p:ph type="body" sz="quarter" idx="20" hasCustomPrompt="1"/>
          </p:nvPr>
        </p:nvSpPr>
        <p:spPr>
          <a:xfrm>
            <a:off x="4065519" y="4451209"/>
            <a:ext cx="2289972" cy="1457161"/>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21" name="Text Placeholder 14">
            <a:extLst>
              <a:ext uri="{FF2B5EF4-FFF2-40B4-BE49-F238E27FC236}">
                <a16:creationId xmlns:a16="http://schemas.microsoft.com/office/drawing/2014/main" id="{54291470-2EE9-46D8-8083-E4523DCE52BB}"/>
              </a:ext>
            </a:extLst>
          </p:cNvPr>
          <p:cNvSpPr>
            <a:spLocks noGrp="1"/>
          </p:cNvSpPr>
          <p:nvPr>
            <p:ph type="body" sz="quarter" idx="22" hasCustomPrompt="1"/>
          </p:nvPr>
        </p:nvSpPr>
        <p:spPr>
          <a:xfrm>
            <a:off x="4065517"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2" name="Text Placeholder 14">
            <a:extLst>
              <a:ext uri="{FF2B5EF4-FFF2-40B4-BE49-F238E27FC236}">
                <a16:creationId xmlns:a16="http://schemas.microsoft.com/office/drawing/2014/main" id="{17B8E7E2-50C1-429D-A8C5-C098CDADCF3F}"/>
              </a:ext>
            </a:extLst>
          </p:cNvPr>
          <p:cNvSpPr>
            <a:spLocks noGrp="1"/>
          </p:cNvSpPr>
          <p:nvPr>
            <p:ph type="body" sz="quarter" idx="23" hasCustomPrompt="1"/>
          </p:nvPr>
        </p:nvSpPr>
        <p:spPr>
          <a:xfrm>
            <a:off x="6746476" y="4118846"/>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09DB38C9-BBE5-4212-87C2-D9B34A470753}"/>
              </a:ext>
            </a:extLst>
          </p:cNvPr>
          <p:cNvSpPr>
            <a:spLocks noGrp="1"/>
          </p:cNvSpPr>
          <p:nvPr>
            <p:ph type="body" sz="quarter" idx="24" hasCustomPrompt="1"/>
          </p:nvPr>
        </p:nvSpPr>
        <p:spPr>
          <a:xfrm>
            <a:off x="4065518" y="4118846"/>
            <a:ext cx="2289972"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4" name="Text Placeholder 14">
            <a:extLst>
              <a:ext uri="{FF2B5EF4-FFF2-40B4-BE49-F238E27FC236}">
                <a16:creationId xmlns:a16="http://schemas.microsoft.com/office/drawing/2014/main" id="{EA61E342-2B6C-4379-A3B3-8D1B338F656B}"/>
              </a:ext>
            </a:extLst>
          </p:cNvPr>
          <p:cNvSpPr>
            <a:spLocks noGrp="1"/>
          </p:cNvSpPr>
          <p:nvPr>
            <p:ph type="body" sz="quarter" idx="25" hasCustomPrompt="1"/>
          </p:nvPr>
        </p:nvSpPr>
        <p:spPr>
          <a:xfrm>
            <a:off x="9417910" y="1921400"/>
            <a:ext cx="2289974"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5" name="Text Placeholder 14">
            <a:extLst>
              <a:ext uri="{FF2B5EF4-FFF2-40B4-BE49-F238E27FC236}">
                <a16:creationId xmlns:a16="http://schemas.microsoft.com/office/drawing/2014/main" id="{4F39B769-D212-4C11-B6CB-0423DD10599D}"/>
              </a:ext>
            </a:extLst>
          </p:cNvPr>
          <p:cNvSpPr>
            <a:spLocks noGrp="1"/>
          </p:cNvSpPr>
          <p:nvPr>
            <p:ph type="body" sz="quarter" idx="26" hasCustomPrompt="1"/>
          </p:nvPr>
        </p:nvSpPr>
        <p:spPr>
          <a:xfrm>
            <a:off x="9417910" y="2245710"/>
            <a:ext cx="2289974" cy="1739538"/>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dirty="0"/>
              <a:t>Click to add text</a:t>
            </a:r>
          </a:p>
        </p:txBody>
      </p:sp>
      <p:sp>
        <p:nvSpPr>
          <p:cNvPr id="2" name="Title 1">
            <a:extLst>
              <a:ext uri="{FF2B5EF4-FFF2-40B4-BE49-F238E27FC236}">
                <a16:creationId xmlns:a16="http://schemas.microsoft.com/office/drawing/2014/main" id="{7C47FF8E-011E-46E6-9F4D-DAD4830958DB}"/>
              </a:ext>
            </a:extLst>
          </p:cNvPr>
          <p:cNvSpPr>
            <a:spLocks noGrp="1"/>
          </p:cNvSpPr>
          <p:nvPr>
            <p:ph type="title" hasCustomPrompt="1"/>
          </p:nvPr>
        </p:nvSpPr>
        <p:spPr>
          <a:xfrm>
            <a:off x="4065516" y="1185284"/>
            <a:ext cx="7288284" cy="469490"/>
          </a:xfrm>
        </p:spPr>
        <p:txBody>
          <a:bodyPr anchor="t">
            <a:norm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05773569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A781AFB-2572-4954-B05E-84CDE1D88316}"/>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5" name="Date Placeholder 4">
            <a:extLst>
              <a:ext uri="{FF2B5EF4-FFF2-40B4-BE49-F238E27FC236}">
                <a16:creationId xmlns:a16="http://schemas.microsoft.com/office/drawing/2014/main" id="{0E750850-5ECD-4AA5-8EF0-70C6EA291EF3}"/>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126B04CF-8972-48CE-B427-B542AF911BB4}"/>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F9864ACC-F262-4128-BC17-FCB29BEF076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2" name="Text Placeholder 14">
            <a:extLst>
              <a:ext uri="{FF2B5EF4-FFF2-40B4-BE49-F238E27FC236}">
                <a16:creationId xmlns:a16="http://schemas.microsoft.com/office/drawing/2014/main" id="{717CFF16-7992-46DD-8151-F55B0300570B}"/>
              </a:ext>
            </a:extLst>
          </p:cNvPr>
          <p:cNvSpPr>
            <a:spLocks noGrp="1"/>
          </p:cNvSpPr>
          <p:nvPr>
            <p:ph type="body" sz="quarter" idx="16" hasCustomPrompt="1"/>
          </p:nvPr>
        </p:nvSpPr>
        <p:spPr>
          <a:xfrm>
            <a:off x="8506711" y="1335193"/>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3" name="Text Placeholder 14">
            <a:extLst>
              <a:ext uri="{FF2B5EF4-FFF2-40B4-BE49-F238E27FC236}">
                <a16:creationId xmlns:a16="http://schemas.microsoft.com/office/drawing/2014/main" id="{EBADC1C2-D36B-4AFE-8824-DE6D0FB51384}"/>
              </a:ext>
            </a:extLst>
          </p:cNvPr>
          <p:cNvSpPr>
            <a:spLocks noGrp="1"/>
          </p:cNvSpPr>
          <p:nvPr>
            <p:ph type="body" sz="quarter" idx="13" hasCustomPrompt="1"/>
          </p:nvPr>
        </p:nvSpPr>
        <p:spPr>
          <a:xfrm>
            <a:off x="8506711" y="1639822"/>
            <a:ext cx="2859090" cy="1475319"/>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4" name="Text Placeholder 14">
            <a:extLst>
              <a:ext uri="{FF2B5EF4-FFF2-40B4-BE49-F238E27FC236}">
                <a16:creationId xmlns:a16="http://schemas.microsoft.com/office/drawing/2014/main" id="{F1632658-DE5C-4EA2-83DE-AB456D9D76ED}"/>
              </a:ext>
            </a:extLst>
          </p:cNvPr>
          <p:cNvSpPr>
            <a:spLocks noGrp="1"/>
          </p:cNvSpPr>
          <p:nvPr>
            <p:ph type="body" sz="quarter" idx="17" hasCustomPrompt="1"/>
          </p:nvPr>
        </p:nvSpPr>
        <p:spPr>
          <a:xfrm>
            <a:off x="5167309" y="1639822"/>
            <a:ext cx="2859091" cy="1517776"/>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5" name="Text Placeholder 14">
            <a:extLst>
              <a:ext uri="{FF2B5EF4-FFF2-40B4-BE49-F238E27FC236}">
                <a16:creationId xmlns:a16="http://schemas.microsoft.com/office/drawing/2014/main" id="{76A6D61C-C33C-46D5-B2C5-6C6A7C143A97}"/>
              </a:ext>
            </a:extLst>
          </p:cNvPr>
          <p:cNvSpPr>
            <a:spLocks noGrp="1"/>
          </p:cNvSpPr>
          <p:nvPr>
            <p:ph type="body" sz="quarter" idx="18" hasCustomPrompt="1"/>
          </p:nvPr>
        </p:nvSpPr>
        <p:spPr>
          <a:xfrm>
            <a:off x="8506711" y="3837269"/>
            <a:ext cx="2859090" cy="153331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6" name="Text Placeholder 14">
            <a:extLst>
              <a:ext uri="{FF2B5EF4-FFF2-40B4-BE49-F238E27FC236}">
                <a16:creationId xmlns:a16="http://schemas.microsoft.com/office/drawing/2014/main" id="{0A4E6A96-585A-4265-900D-17D98121F544}"/>
              </a:ext>
            </a:extLst>
          </p:cNvPr>
          <p:cNvSpPr>
            <a:spLocks noGrp="1"/>
          </p:cNvSpPr>
          <p:nvPr>
            <p:ph type="body" sz="quarter" idx="19" hasCustomPrompt="1"/>
          </p:nvPr>
        </p:nvSpPr>
        <p:spPr>
          <a:xfrm>
            <a:off x="5167310" y="3845321"/>
            <a:ext cx="2859089" cy="1526930"/>
          </a:xfrm>
          <a:prstGeom prst="rect">
            <a:avLst/>
          </a:prstGeom>
        </p:spPr>
        <p:txBody>
          <a:bodyPr>
            <a:normAutofit/>
          </a:bodyPr>
          <a:lstStyle>
            <a:lvl1pPr marL="0" indent="0">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17" name="Text Placeholder 14">
            <a:extLst>
              <a:ext uri="{FF2B5EF4-FFF2-40B4-BE49-F238E27FC236}">
                <a16:creationId xmlns:a16="http://schemas.microsoft.com/office/drawing/2014/main" id="{28B8437C-1550-4581-911A-98BEA151A4AD}"/>
              </a:ext>
            </a:extLst>
          </p:cNvPr>
          <p:cNvSpPr>
            <a:spLocks noGrp="1"/>
          </p:cNvSpPr>
          <p:nvPr>
            <p:ph type="body" sz="quarter" idx="22" hasCustomPrompt="1"/>
          </p:nvPr>
        </p:nvSpPr>
        <p:spPr>
          <a:xfrm>
            <a:off x="5167308" y="1335193"/>
            <a:ext cx="2859091"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8" name="Text Placeholder 14">
            <a:extLst>
              <a:ext uri="{FF2B5EF4-FFF2-40B4-BE49-F238E27FC236}">
                <a16:creationId xmlns:a16="http://schemas.microsoft.com/office/drawing/2014/main" id="{04DF1AD6-E51A-4D19-A9C8-CCAFE9E9B2A0}"/>
              </a:ext>
            </a:extLst>
          </p:cNvPr>
          <p:cNvSpPr>
            <a:spLocks noGrp="1"/>
          </p:cNvSpPr>
          <p:nvPr>
            <p:ph type="body" sz="quarter" idx="23" hasCustomPrompt="1"/>
          </p:nvPr>
        </p:nvSpPr>
        <p:spPr>
          <a:xfrm>
            <a:off x="8506711" y="3532639"/>
            <a:ext cx="2859090"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19" name="Text Placeholder 14">
            <a:extLst>
              <a:ext uri="{FF2B5EF4-FFF2-40B4-BE49-F238E27FC236}">
                <a16:creationId xmlns:a16="http://schemas.microsoft.com/office/drawing/2014/main" id="{A3656830-2B4C-4F48-8EBD-F8C80C353FC4}"/>
              </a:ext>
            </a:extLst>
          </p:cNvPr>
          <p:cNvSpPr>
            <a:spLocks noGrp="1"/>
          </p:cNvSpPr>
          <p:nvPr>
            <p:ph type="body" sz="quarter" idx="24" hasCustomPrompt="1"/>
          </p:nvPr>
        </p:nvSpPr>
        <p:spPr>
          <a:xfrm>
            <a:off x="5167309" y="3532639"/>
            <a:ext cx="2859089" cy="365125"/>
          </a:xfrm>
          <a:prstGeom prst="rect">
            <a:avLst/>
          </a:prstGeom>
        </p:spPr>
        <p:txBody>
          <a:bodyPr/>
          <a:lstStyle>
            <a:lvl1pPr marL="0" indent="0">
              <a:buNone/>
              <a:defRPr sz="1600" cap="all" spc="200" baseline="0">
                <a:solidFill>
                  <a:schemeClr val="accent5"/>
                </a:solidFill>
                <a:latin typeface="+mj-lt"/>
              </a:defRPr>
            </a:lvl1pPr>
          </a:lstStyle>
          <a:p>
            <a:pPr lvl="0"/>
            <a:r>
              <a:rPr lang="en-US"/>
              <a:t>Click to add title</a:t>
            </a:r>
          </a:p>
        </p:txBody>
      </p:sp>
      <p:sp>
        <p:nvSpPr>
          <p:cNvPr id="2" name="Title 1">
            <a:extLst>
              <a:ext uri="{FF2B5EF4-FFF2-40B4-BE49-F238E27FC236}">
                <a16:creationId xmlns:a16="http://schemas.microsoft.com/office/drawing/2014/main" id="{923D6999-ED11-424C-91FD-1ECD0CB9D272}"/>
              </a:ext>
            </a:extLst>
          </p:cNvPr>
          <p:cNvSpPr>
            <a:spLocks noGrp="1"/>
          </p:cNvSpPr>
          <p:nvPr>
            <p:ph type="title" hasCustomPrompt="1"/>
          </p:nvPr>
        </p:nvSpPr>
        <p:spPr>
          <a:xfrm>
            <a:off x="1384299" y="2768600"/>
            <a:ext cx="2956810" cy="1129164"/>
          </a:xfrm>
        </p:spPr>
        <p:txBody>
          <a:bodyPr anchor="t">
            <a:normAutofit/>
          </a:bodyPr>
          <a:lstStyle>
            <a:lvl1pPr>
              <a:lnSpc>
                <a:spcPct val="125000"/>
              </a:lnSpc>
              <a:defRPr sz="2800">
                <a:ln w="19050">
                  <a:solidFill>
                    <a:schemeClr val="bg1"/>
                  </a:solidFill>
                </a:ln>
              </a:defRPr>
            </a:lvl1pPr>
          </a:lstStyle>
          <a:p>
            <a:r>
              <a:rPr lang="en-US" dirty="0"/>
              <a:t>Click to add title</a:t>
            </a:r>
          </a:p>
        </p:txBody>
      </p:sp>
    </p:spTree>
    <p:extLst>
      <p:ext uri="{BB962C8B-B14F-4D97-AF65-F5344CB8AC3E}">
        <p14:creationId xmlns:p14="http://schemas.microsoft.com/office/powerpoint/2010/main" val="37491488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A0CE26C-A8CF-4DC0-9913-86FF0ED87623}"/>
              </a:ext>
            </a:extLst>
          </p:cNvPr>
          <p:cNvPicPr>
            <a:picLocks noChangeAspect="1"/>
          </p:cNvPicPr>
          <p:nvPr userDrawn="1"/>
        </p:nvPicPr>
        <p:blipFill>
          <a:blip r:embed="rId2"/>
          <a:stretch>
            <a:fillRect/>
          </a:stretch>
        </p:blipFill>
        <p:spPr>
          <a:xfrm>
            <a:off x="0" y="0"/>
            <a:ext cx="12192000" cy="6857999"/>
          </a:xfrm>
          <a:prstGeom prst="rect">
            <a:avLst/>
          </a:prstGeom>
        </p:spPr>
      </p:pic>
      <p:sp>
        <p:nvSpPr>
          <p:cNvPr id="7" name="Date Placeholder 6">
            <a:extLst>
              <a:ext uri="{FF2B5EF4-FFF2-40B4-BE49-F238E27FC236}">
                <a16:creationId xmlns:a16="http://schemas.microsoft.com/office/drawing/2014/main" id="{15DD4FC6-591F-4220-A331-724C4FE41E93}"/>
              </a:ext>
            </a:extLst>
          </p:cNvPr>
          <p:cNvSpPr>
            <a:spLocks noGrp="1"/>
          </p:cNvSpPr>
          <p:nvPr>
            <p:ph type="dt" sz="half" idx="10"/>
          </p:nvPr>
        </p:nvSpPr>
        <p:spPr/>
        <p:txBody>
          <a:bodyPr/>
          <a:lstStyle/>
          <a:p>
            <a:r>
              <a:rPr lang="en-US"/>
              <a:t>8/06/20XX</a:t>
            </a:r>
            <a:endParaRPr lang="en-US" dirty="0"/>
          </a:p>
        </p:txBody>
      </p:sp>
      <p:sp>
        <p:nvSpPr>
          <p:cNvPr id="8" name="Footer Placeholder 7">
            <a:extLst>
              <a:ext uri="{FF2B5EF4-FFF2-40B4-BE49-F238E27FC236}">
                <a16:creationId xmlns:a16="http://schemas.microsoft.com/office/drawing/2014/main" id="{A1506146-DCCA-4419-9FC3-7F33AEABA41D}"/>
              </a:ext>
            </a:extLst>
          </p:cNvPr>
          <p:cNvSpPr>
            <a:spLocks noGrp="1"/>
          </p:cNvSpPr>
          <p:nvPr>
            <p:ph type="ftr" sz="quarter" idx="11"/>
          </p:nvPr>
        </p:nvSpPr>
        <p:spPr/>
        <p:txBody>
          <a:bodyPr/>
          <a:lstStyle/>
          <a:p>
            <a:r>
              <a:rPr lang="en-US" dirty="0"/>
              <a:t>PITCH DECK</a:t>
            </a:r>
          </a:p>
        </p:txBody>
      </p:sp>
      <p:sp>
        <p:nvSpPr>
          <p:cNvPr id="9" name="Slide Number Placeholder 8">
            <a:extLst>
              <a:ext uri="{FF2B5EF4-FFF2-40B4-BE49-F238E27FC236}">
                <a16:creationId xmlns:a16="http://schemas.microsoft.com/office/drawing/2014/main" id="{4BDEDAF2-5575-4164-9610-7906C2033591}"/>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35" name="Text Placeholder 14">
            <a:extLst>
              <a:ext uri="{FF2B5EF4-FFF2-40B4-BE49-F238E27FC236}">
                <a16:creationId xmlns:a16="http://schemas.microsoft.com/office/drawing/2014/main" id="{0C598512-93DF-4C00-A3BC-4CFF184217A6}"/>
              </a:ext>
            </a:extLst>
          </p:cNvPr>
          <p:cNvSpPr>
            <a:spLocks noGrp="1"/>
          </p:cNvSpPr>
          <p:nvPr>
            <p:ph type="body" sz="quarter" idx="27" hasCustomPrompt="1"/>
          </p:nvPr>
        </p:nvSpPr>
        <p:spPr>
          <a:xfrm>
            <a:off x="620484" y="3639417"/>
            <a:ext cx="2383764"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36" name="Text Placeholder 14">
            <a:extLst>
              <a:ext uri="{FF2B5EF4-FFF2-40B4-BE49-F238E27FC236}">
                <a16:creationId xmlns:a16="http://schemas.microsoft.com/office/drawing/2014/main" id="{9AFC7B8A-881F-4E97-91D4-F41DFA6D8F8E}"/>
              </a:ext>
            </a:extLst>
          </p:cNvPr>
          <p:cNvSpPr>
            <a:spLocks noGrp="1"/>
          </p:cNvSpPr>
          <p:nvPr>
            <p:ph type="body" sz="quarter" idx="28" hasCustomPrompt="1"/>
          </p:nvPr>
        </p:nvSpPr>
        <p:spPr>
          <a:xfrm>
            <a:off x="620484" y="3965866"/>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7" name="Text Placeholder 14">
            <a:extLst>
              <a:ext uri="{FF2B5EF4-FFF2-40B4-BE49-F238E27FC236}">
                <a16:creationId xmlns:a16="http://schemas.microsoft.com/office/drawing/2014/main" id="{77B10018-89A9-49C8-8DCE-621EF9328C63}"/>
              </a:ext>
            </a:extLst>
          </p:cNvPr>
          <p:cNvSpPr>
            <a:spLocks noGrp="1"/>
          </p:cNvSpPr>
          <p:nvPr>
            <p:ph type="body" sz="quarter" idx="15" hasCustomPrompt="1"/>
          </p:nvPr>
        </p:nvSpPr>
        <p:spPr>
          <a:xfrm>
            <a:off x="3478982" y="3969554"/>
            <a:ext cx="2383764"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8" name="Text Placeholder 14">
            <a:extLst>
              <a:ext uri="{FF2B5EF4-FFF2-40B4-BE49-F238E27FC236}">
                <a16:creationId xmlns:a16="http://schemas.microsoft.com/office/drawing/2014/main" id="{342C0572-2FB8-4C18-AD74-75A165321342}"/>
              </a:ext>
            </a:extLst>
          </p:cNvPr>
          <p:cNvSpPr>
            <a:spLocks noGrp="1"/>
          </p:cNvSpPr>
          <p:nvPr>
            <p:ph type="body" sz="quarter" idx="17" hasCustomPrompt="1"/>
          </p:nvPr>
        </p:nvSpPr>
        <p:spPr>
          <a:xfrm>
            <a:off x="6337478"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39" name="Text Placeholder 14">
            <a:extLst>
              <a:ext uri="{FF2B5EF4-FFF2-40B4-BE49-F238E27FC236}">
                <a16:creationId xmlns:a16="http://schemas.microsoft.com/office/drawing/2014/main" id="{3495EE04-F172-4AD4-8FE7-4A03B1CE4F82}"/>
              </a:ext>
            </a:extLst>
          </p:cNvPr>
          <p:cNvSpPr>
            <a:spLocks noGrp="1"/>
          </p:cNvSpPr>
          <p:nvPr>
            <p:ph type="body" sz="quarter" idx="19" hasCustomPrompt="1"/>
          </p:nvPr>
        </p:nvSpPr>
        <p:spPr>
          <a:xfrm>
            <a:off x="9188445" y="3953422"/>
            <a:ext cx="2383765" cy="1126085"/>
          </a:xfrm>
          <a:prstGeom prst="rect">
            <a:avLst/>
          </a:prstGeom>
        </p:spPr>
        <p:txBody>
          <a:bodyPr/>
          <a:lstStyle>
            <a:lvl1pPr marL="0" indent="0" algn="ctr">
              <a:lnSpc>
                <a:spcPct val="114000"/>
              </a:lnSpc>
              <a:spcBef>
                <a:spcPts val="0"/>
              </a:spcBef>
              <a:buNone/>
              <a:defRPr sz="1400" cap="none" spc="0" baseline="0">
                <a:solidFill>
                  <a:schemeClr val="bg1"/>
                </a:solidFill>
                <a:latin typeface="+mn-lt"/>
              </a:defRPr>
            </a:lvl1pPr>
          </a:lstStyle>
          <a:p>
            <a:pPr lvl="0"/>
            <a:r>
              <a:rPr lang="en-US"/>
              <a:t>Click to add text</a:t>
            </a:r>
          </a:p>
        </p:txBody>
      </p:sp>
      <p:sp>
        <p:nvSpPr>
          <p:cNvPr id="40" name="Text Placeholder 14">
            <a:extLst>
              <a:ext uri="{FF2B5EF4-FFF2-40B4-BE49-F238E27FC236}">
                <a16:creationId xmlns:a16="http://schemas.microsoft.com/office/drawing/2014/main" id="{F23ABA12-4A7C-42A2-9A8E-9E7F1A2BB230}"/>
              </a:ext>
            </a:extLst>
          </p:cNvPr>
          <p:cNvSpPr>
            <a:spLocks noGrp="1"/>
          </p:cNvSpPr>
          <p:nvPr>
            <p:ph type="body" sz="quarter" idx="29" hasCustomPrompt="1"/>
          </p:nvPr>
        </p:nvSpPr>
        <p:spPr>
          <a:xfrm>
            <a:off x="3419503" y="3639417"/>
            <a:ext cx="2502719"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1" name="Text Placeholder 14">
            <a:extLst>
              <a:ext uri="{FF2B5EF4-FFF2-40B4-BE49-F238E27FC236}">
                <a16:creationId xmlns:a16="http://schemas.microsoft.com/office/drawing/2014/main" id="{1E11CB21-11BD-400A-BC43-71A9AFA9282B}"/>
              </a:ext>
            </a:extLst>
          </p:cNvPr>
          <p:cNvSpPr>
            <a:spLocks noGrp="1"/>
          </p:cNvSpPr>
          <p:nvPr>
            <p:ph type="body" sz="quarter" idx="30" hasCustomPrompt="1"/>
          </p:nvPr>
        </p:nvSpPr>
        <p:spPr>
          <a:xfrm>
            <a:off x="6337478"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42" name="Text Placeholder 14">
            <a:extLst>
              <a:ext uri="{FF2B5EF4-FFF2-40B4-BE49-F238E27FC236}">
                <a16:creationId xmlns:a16="http://schemas.microsoft.com/office/drawing/2014/main" id="{02DE0CA8-2A1F-49D8-B9B6-BF353B9808C6}"/>
              </a:ext>
            </a:extLst>
          </p:cNvPr>
          <p:cNvSpPr>
            <a:spLocks noGrp="1"/>
          </p:cNvSpPr>
          <p:nvPr>
            <p:ph type="body" sz="quarter" idx="31" hasCustomPrompt="1"/>
          </p:nvPr>
        </p:nvSpPr>
        <p:spPr>
          <a:xfrm>
            <a:off x="9188445" y="3639417"/>
            <a:ext cx="2383765" cy="365125"/>
          </a:xfrm>
          <a:prstGeom prst="rect">
            <a:avLst/>
          </a:prstGeom>
        </p:spPr>
        <p:txBody>
          <a:bodyPr/>
          <a:lstStyle>
            <a:lvl1pPr marL="0" indent="0" algn="ctr">
              <a:buNone/>
              <a:defRPr sz="1600" cap="all" spc="200" baseline="0">
                <a:solidFill>
                  <a:schemeClr val="accent5"/>
                </a:solidFill>
                <a:latin typeface="+mj-lt"/>
                <a:cs typeface="Posterama" panose="020B0504020200020000" pitchFamily="34" charset="0"/>
              </a:defRPr>
            </a:lvl1pPr>
          </a:lstStyle>
          <a:p>
            <a:pPr lvl="0"/>
            <a:r>
              <a:rPr lang="en-US" dirty="0"/>
              <a:t>Click to add title</a:t>
            </a:r>
          </a:p>
        </p:txBody>
      </p:sp>
      <p:sp>
        <p:nvSpPr>
          <p:cNvPr id="2" name="Title 1">
            <a:extLst>
              <a:ext uri="{FF2B5EF4-FFF2-40B4-BE49-F238E27FC236}">
                <a16:creationId xmlns:a16="http://schemas.microsoft.com/office/drawing/2014/main" id="{D55D3DD0-ED40-47C1-B841-046E1D918B22}"/>
              </a:ext>
            </a:extLst>
          </p:cNvPr>
          <p:cNvSpPr>
            <a:spLocks noGrp="1"/>
          </p:cNvSpPr>
          <p:nvPr>
            <p:ph type="title" hasCustomPrompt="1"/>
          </p:nvPr>
        </p:nvSpPr>
        <p:spPr>
          <a:xfrm>
            <a:off x="2452697" y="1581912"/>
            <a:ext cx="7286605" cy="634323"/>
          </a:xfrm>
        </p:spPr>
        <p:txBody>
          <a:bodyPr>
            <a:normAutofit/>
          </a:bodyPr>
          <a:lstStyle>
            <a:lvl1pPr algn="ctr">
              <a:lnSpc>
                <a:spcPct val="125000"/>
              </a:lnSpc>
              <a:defRPr sz="2800">
                <a:ln w="19050">
                  <a:solidFill>
                    <a:schemeClr val="bg1"/>
                  </a:solidFill>
                </a:ln>
              </a:defRPr>
            </a:lvl1pPr>
          </a:lstStyle>
          <a:p>
            <a:r>
              <a:rPr lang="en-US" dirty="0"/>
              <a:t>Click to add title</a:t>
            </a:r>
          </a:p>
        </p:txBody>
      </p:sp>
      <p:sp>
        <p:nvSpPr>
          <p:cNvPr id="4" name="Picture Placeholder 3">
            <a:extLst>
              <a:ext uri="{FF2B5EF4-FFF2-40B4-BE49-F238E27FC236}">
                <a16:creationId xmlns:a16="http://schemas.microsoft.com/office/drawing/2014/main" id="{23C97099-E767-429A-80C6-731FB9D295F4}"/>
              </a:ext>
            </a:extLst>
          </p:cNvPr>
          <p:cNvSpPr>
            <a:spLocks noGrp="1"/>
          </p:cNvSpPr>
          <p:nvPr>
            <p:ph type="pic" sz="quarter" idx="32"/>
          </p:nvPr>
        </p:nvSpPr>
        <p:spPr>
          <a:xfrm>
            <a:off x="1510614"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2" name="Picture Placeholder 3">
            <a:extLst>
              <a:ext uri="{FF2B5EF4-FFF2-40B4-BE49-F238E27FC236}">
                <a16:creationId xmlns:a16="http://schemas.microsoft.com/office/drawing/2014/main" id="{E2E22B87-E0E3-4234-B4FA-C9FC97DEDCB3}"/>
              </a:ext>
            </a:extLst>
          </p:cNvPr>
          <p:cNvSpPr>
            <a:spLocks noGrp="1"/>
          </p:cNvSpPr>
          <p:nvPr>
            <p:ph type="pic" sz="quarter" idx="33"/>
          </p:nvPr>
        </p:nvSpPr>
        <p:spPr>
          <a:xfrm>
            <a:off x="4369110"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4" name="Picture Placeholder 3">
            <a:extLst>
              <a:ext uri="{FF2B5EF4-FFF2-40B4-BE49-F238E27FC236}">
                <a16:creationId xmlns:a16="http://schemas.microsoft.com/office/drawing/2014/main" id="{8EF1B794-5E10-4558-B229-0D8F5895CCAE}"/>
              </a:ext>
            </a:extLst>
          </p:cNvPr>
          <p:cNvSpPr>
            <a:spLocks noGrp="1"/>
          </p:cNvSpPr>
          <p:nvPr>
            <p:ph type="pic" sz="quarter" idx="34"/>
          </p:nvPr>
        </p:nvSpPr>
        <p:spPr>
          <a:xfrm>
            <a:off x="7227608" y="2847098"/>
            <a:ext cx="603504" cy="603504"/>
          </a:xfrm>
        </p:spPr>
        <p:txBody>
          <a:bodyPr anchor="ctr">
            <a:normAutofit/>
          </a:bodyPr>
          <a:lstStyle>
            <a:lvl1pPr marL="0" indent="0" algn="ctr">
              <a:buNone/>
              <a:defRPr sz="900">
                <a:solidFill>
                  <a:schemeClr val="bg1"/>
                </a:solidFill>
              </a:defRPr>
            </a:lvl1pPr>
          </a:lstStyle>
          <a:p>
            <a:endParaRPr lang="en-US" dirty="0"/>
          </a:p>
        </p:txBody>
      </p:sp>
      <p:sp>
        <p:nvSpPr>
          <p:cNvPr id="25" name="Picture Placeholder 3">
            <a:extLst>
              <a:ext uri="{FF2B5EF4-FFF2-40B4-BE49-F238E27FC236}">
                <a16:creationId xmlns:a16="http://schemas.microsoft.com/office/drawing/2014/main" id="{5ECB6791-2C34-417D-9AB9-03C9A8BBDF91}"/>
              </a:ext>
            </a:extLst>
          </p:cNvPr>
          <p:cNvSpPr>
            <a:spLocks noGrp="1"/>
          </p:cNvSpPr>
          <p:nvPr>
            <p:ph type="pic" sz="quarter" idx="35"/>
          </p:nvPr>
        </p:nvSpPr>
        <p:spPr>
          <a:xfrm>
            <a:off x="10078575" y="2847098"/>
            <a:ext cx="603504" cy="603504"/>
          </a:xfrm>
        </p:spPr>
        <p:txBody>
          <a:bodyPr anchor="ctr">
            <a:normAutofit/>
          </a:bodyPr>
          <a:lstStyle>
            <a:lvl1pPr marL="0" indent="0" algn="ctr">
              <a:buNone/>
              <a:defRPr sz="900">
                <a:solidFill>
                  <a:schemeClr val="bg1"/>
                </a:solidFill>
              </a:defRPr>
            </a:lvl1pPr>
          </a:lstStyle>
          <a:p>
            <a:endParaRPr lang="en-US" dirty="0"/>
          </a:p>
        </p:txBody>
      </p:sp>
    </p:spTree>
    <p:extLst>
      <p:ext uri="{BB962C8B-B14F-4D97-AF65-F5344CB8AC3E}">
        <p14:creationId xmlns:p14="http://schemas.microsoft.com/office/powerpoint/2010/main" val="3445192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Product Benefits">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57C8E50C-1C7A-4E62-B38F-3E12A174C85B}"/>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7" name="Picture Placeholder 7">
            <a:extLst>
              <a:ext uri="{FF2B5EF4-FFF2-40B4-BE49-F238E27FC236}">
                <a16:creationId xmlns:a16="http://schemas.microsoft.com/office/drawing/2014/main" id="{7AF7405C-6DF9-4409-85F0-8C1DCCC0AC61}"/>
              </a:ext>
            </a:extLst>
          </p:cNvPr>
          <p:cNvSpPr>
            <a:spLocks noGrp="1"/>
          </p:cNvSpPr>
          <p:nvPr>
            <p:ph type="pic" sz="quarter" idx="13" hasCustomPrompt="1"/>
          </p:nvPr>
        </p:nvSpPr>
        <p:spPr>
          <a:xfrm>
            <a:off x="622570" y="729926"/>
            <a:ext cx="6456836" cy="5388772"/>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4C883B71-4A78-4B93-97F2-F54D7DC10020}"/>
              </a:ext>
            </a:extLst>
          </p:cNvPr>
          <p:cNvSpPr>
            <a:spLocks noGrp="1"/>
          </p:cNvSpPr>
          <p:nvPr>
            <p:ph type="title" hasCustomPrompt="1"/>
          </p:nvPr>
        </p:nvSpPr>
        <p:spPr>
          <a:xfrm>
            <a:off x="6467704" y="1881922"/>
            <a:ext cx="5749200" cy="3084630"/>
          </a:xfrm>
          <a:solidFill>
            <a:schemeClr val="bg2">
              <a:alpha val="93000"/>
            </a:schemeClr>
          </a:solidFill>
        </p:spPr>
        <p:txBody>
          <a:bodyPr lIns="694944" tIns="713232" anchor="t">
            <a:normAutofit/>
          </a:bodyPr>
          <a:lstStyle>
            <a:lvl1pPr algn="l">
              <a:lnSpc>
                <a:spcPct val="100000"/>
              </a:lnSpc>
              <a:defRPr sz="2800"/>
            </a:lvl1pPr>
          </a:lstStyle>
          <a:p>
            <a:r>
              <a:rPr lang="en-US" dirty="0"/>
              <a:t>Click to add title</a:t>
            </a:r>
          </a:p>
        </p:txBody>
      </p:sp>
      <p:sp>
        <p:nvSpPr>
          <p:cNvPr id="9" name="Text Placeholder 17">
            <a:extLst>
              <a:ext uri="{FF2B5EF4-FFF2-40B4-BE49-F238E27FC236}">
                <a16:creationId xmlns:a16="http://schemas.microsoft.com/office/drawing/2014/main" id="{83F286D7-A050-456B-BDD3-3FFAA21A8099}"/>
              </a:ext>
            </a:extLst>
          </p:cNvPr>
          <p:cNvSpPr>
            <a:spLocks noGrp="1"/>
          </p:cNvSpPr>
          <p:nvPr>
            <p:ph type="body" sz="quarter" idx="15" hasCustomPrompt="1"/>
          </p:nvPr>
        </p:nvSpPr>
        <p:spPr>
          <a:xfrm>
            <a:off x="7079405" y="3201410"/>
            <a:ext cx="4614604" cy="1291638"/>
          </a:xfrm>
        </p:spPr>
        <p:txBody>
          <a:bodyPr>
            <a:noAutofit/>
          </a:bodyPr>
          <a:lstStyle>
            <a:lvl1pPr marL="0" indent="0" algn="l">
              <a:lnSpc>
                <a:spcPct val="125000"/>
              </a:lnSpc>
              <a:buNone/>
              <a:defRPr sz="1400" spc="100" baseline="0">
                <a:solidFill>
                  <a:schemeClr val="accent2"/>
                </a:solidFill>
              </a:defRPr>
            </a:lvl1pPr>
          </a:lstStyle>
          <a:p>
            <a:pPr lvl="0"/>
            <a:r>
              <a:rPr lang="en-US"/>
              <a:t>Click to add text</a:t>
            </a:r>
          </a:p>
        </p:txBody>
      </p:sp>
      <p:sp>
        <p:nvSpPr>
          <p:cNvPr id="3" name="Date Placeholder 2">
            <a:extLst>
              <a:ext uri="{FF2B5EF4-FFF2-40B4-BE49-F238E27FC236}">
                <a16:creationId xmlns:a16="http://schemas.microsoft.com/office/drawing/2014/main" id="{4A927E28-2C60-4D18-8BB3-DC9627E13C59}"/>
              </a:ext>
            </a:extLst>
          </p:cNvPr>
          <p:cNvSpPr>
            <a:spLocks noGrp="1"/>
          </p:cNvSpPr>
          <p:nvPr>
            <p:ph type="dt" sz="half" idx="10"/>
          </p:nvPr>
        </p:nvSpPr>
        <p:spPr/>
        <p:txBody>
          <a:bodyPr/>
          <a:lstStyle/>
          <a:p>
            <a:r>
              <a:rPr lang="en-US"/>
              <a:t>8/06/20XX</a:t>
            </a:r>
            <a:endParaRPr lang="en-US" dirty="0"/>
          </a:p>
        </p:txBody>
      </p:sp>
      <p:sp>
        <p:nvSpPr>
          <p:cNvPr id="4" name="Footer Placeholder 3">
            <a:extLst>
              <a:ext uri="{FF2B5EF4-FFF2-40B4-BE49-F238E27FC236}">
                <a16:creationId xmlns:a16="http://schemas.microsoft.com/office/drawing/2014/main" id="{4290EE45-541D-483E-A0B8-5997A2F98DA3}"/>
              </a:ext>
            </a:extLst>
          </p:cNvPr>
          <p:cNvSpPr>
            <a:spLocks noGrp="1"/>
          </p:cNvSpPr>
          <p:nvPr>
            <p:ph type="ftr" sz="quarter" idx="11"/>
          </p:nvPr>
        </p:nvSpPr>
        <p:spPr/>
        <p:txBody>
          <a:bodyPr/>
          <a:lstStyle/>
          <a:p>
            <a:r>
              <a:rPr lang="en-US" dirty="0"/>
              <a:t>PITCH DECK</a:t>
            </a:r>
          </a:p>
        </p:txBody>
      </p:sp>
      <p:sp>
        <p:nvSpPr>
          <p:cNvPr id="5" name="Slide Number Placeholder 4">
            <a:extLst>
              <a:ext uri="{FF2B5EF4-FFF2-40B4-BE49-F238E27FC236}">
                <a16:creationId xmlns:a16="http://schemas.microsoft.com/office/drawing/2014/main" id="{504E100B-E96A-45D4-9553-51CF2CBA55DD}"/>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177012408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mpany Overview">
    <p:spTree>
      <p:nvGrpSpPr>
        <p:cNvPr id="1" name=""/>
        <p:cNvGrpSpPr/>
        <p:nvPr/>
      </p:nvGrpSpPr>
      <p:grpSpPr>
        <a:xfrm>
          <a:off x="0" y="0"/>
          <a:ext cx="0" cy="0"/>
          <a:chOff x="0" y="0"/>
          <a:chExt cx="0" cy="0"/>
        </a:xfrm>
      </p:grpSpPr>
      <p:sp>
        <p:nvSpPr>
          <p:cNvPr id="5" name="Picture Placeholder 7">
            <a:extLst>
              <a:ext uri="{FF2B5EF4-FFF2-40B4-BE49-F238E27FC236}">
                <a16:creationId xmlns:a16="http://schemas.microsoft.com/office/drawing/2014/main" id="{E757B982-FF4B-4902-B808-FC325983FD9C}"/>
              </a:ext>
            </a:extLst>
          </p:cNvPr>
          <p:cNvSpPr>
            <a:spLocks noGrp="1"/>
          </p:cNvSpPr>
          <p:nvPr>
            <p:ph type="pic" sz="quarter" idx="13" hasCustomPrompt="1"/>
          </p:nvPr>
        </p:nvSpPr>
        <p:spPr>
          <a:xfrm flipH="1">
            <a:off x="0" y="0"/>
            <a:ext cx="12192000" cy="6858000"/>
          </a:xfrm>
        </p:spPr>
        <p:txBody>
          <a:bodyPr/>
          <a:lstStyle>
            <a:lvl1pPr marL="0" indent="0" algn="ctr">
              <a:buNone/>
              <a:defRPr>
                <a:solidFill>
                  <a:schemeClr val="tx1"/>
                </a:solidFill>
              </a:defRPr>
            </a:lvl1pPr>
          </a:lstStyle>
          <a:p>
            <a:r>
              <a:rPr lang="en-US" dirty="0"/>
              <a:t>Click to add photo</a:t>
            </a:r>
          </a:p>
        </p:txBody>
      </p:sp>
      <p:sp>
        <p:nvSpPr>
          <p:cNvPr id="2" name="Title 1">
            <a:extLst>
              <a:ext uri="{FF2B5EF4-FFF2-40B4-BE49-F238E27FC236}">
                <a16:creationId xmlns:a16="http://schemas.microsoft.com/office/drawing/2014/main" id="{4D7337BF-9564-499D-91CE-9DDD9C969339}"/>
              </a:ext>
            </a:extLst>
          </p:cNvPr>
          <p:cNvSpPr>
            <a:spLocks noGrp="1"/>
          </p:cNvSpPr>
          <p:nvPr>
            <p:ph type="title" hasCustomPrompt="1"/>
          </p:nvPr>
        </p:nvSpPr>
        <p:spPr>
          <a:xfrm>
            <a:off x="1403350" y="1371599"/>
            <a:ext cx="9385300" cy="985791"/>
          </a:xfrm>
        </p:spPr>
        <p:txBody>
          <a:bodyPr>
            <a:noAutofit/>
          </a:bodyPr>
          <a:lstStyle>
            <a:lvl1pPr algn="ctr">
              <a:defRPr sz="54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2790037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Business Model">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684757-E21D-414B-B627-1E0D15F89CA8}"/>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11" name="Picture Placeholder 7">
            <a:extLst>
              <a:ext uri="{FF2B5EF4-FFF2-40B4-BE49-F238E27FC236}">
                <a16:creationId xmlns:a16="http://schemas.microsoft.com/office/drawing/2014/main" id="{927250C7-CB58-468C-B8BB-17DB85D4F242}"/>
              </a:ext>
            </a:extLst>
          </p:cNvPr>
          <p:cNvSpPr>
            <a:spLocks noGrp="1"/>
          </p:cNvSpPr>
          <p:nvPr>
            <p:ph type="pic" sz="quarter" idx="13" hasCustomPrompt="1"/>
          </p:nvPr>
        </p:nvSpPr>
        <p:spPr>
          <a:xfrm>
            <a:off x="5011738" y="0"/>
            <a:ext cx="7196930" cy="6867376"/>
          </a:xfrm>
        </p:spPr>
        <p:txBody>
          <a:bodyPr/>
          <a:lstStyle>
            <a:lvl1pPr marL="0" indent="0" algn="ctr">
              <a:buNone/>
              <a:defRPr>
                <a:solidFill>
                  <a:schemeClr val="bg1"/>
                </a:solidFill>
              </a:defRPr>
            </a:lvl1pPr>
          </a:lstStyle>
          <a:p>
            <a:r>
              <a:rPr lang="en-US" dirty="0"/>
              <a:t>Click to add photo</a:t>
            </a:r>
          </a:p>
        </p:txBody>
      </p:sp>
      <p:sp>
        <p:nvSpPr>
          <p:cNvPr id="2" name="Title 1">
            <a:extLst>
              <a:ext uri="{FF2B5EF4-FFF2-40B4-BE49-F238E27FC236}">
                <a16:creationId xmlns:a16="http://schemas.microsoft.com/office/drawing/2014/main" id="{376BB3F6-84AB-40BA-9D7D-7C1E13C0E159}"/>
              </a:ext>
            </a:extLst>
          </p:cNvPr>
          <p:cNvSpPr>
            <a:spLocks noGrp="1"/>
          </p:cNvSpPr>
          <p:nvPr>
            <p:ph type="title" hasCustomPrompt="1"/>
          </p:nvPr>
        </p:nvSpPr>
        <p:spPr>
          <a:xfrm>
            <a:off x="-1" y="1036629"/>
            <a:ext cx="6007099" cy="4784742"/>
          </a:xfrm>
          <a:solidFill>
            <a:schemeClr val="accent6">
              <a:alpha val="80000"/>
            </a:schemeClr>
          </a:solidFill>
        </p:spPr>
        <p:txBody>
          <a:bodyPr lIns="822960" tIns="640080" anchor="t">
            <a:normAutofit/>
          </a:bodyPr>
          <a:lstStyle>
            <a:lvl1pPr algn="l">
              <a:lnSpc>
                <a:spcPct val="100000"/>
              </a:lnSpc>
              <a:defRPr sz="2800"/>
            </a:lvl1pPr>
          </a:lstStyle>
          <a:p>
            <a:r>
              <a:rPr lang="en-US" dirty="0"/>
              <a:t>Click to add title</a:t>
            </a:r>
          </a:p>
        </p:txBody>
      </p:sp>
      <p:sp>
        <p:nvSpPr>
          <p:cNvPr id="16" name="Text Placeholder 14">
            <a:extLst>
              <a:ext uri="{FF2B5EF4-FFF2-40B4-BE49-F238E27FC236}">
                <a16:creationId xmlns:a16="http://schemas.microsoft.com/office/drawing/2014/main" id="{6A7AB969-4D8E-41B0-A403-6D1D41CD5167}"/>
              </a:ext>
            </a:extLst>
          </p:cNvPr>
          <p:cNvSpPr>
            <a:spLocks noGrp="1"/>
          </p:cNvSpPr>
          <p:nvPr>
            <p:ph type="body" sz="quarter" idx="22" hasCustomPrompt="1"/>
          </p:nvPr>
        </p:nvSpPr>
        <p:spPr>
          <a:xfrm>
            <a:off x="729016" y="2368506"/>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15" name="Text Placeholder 14">
            <a:extLst>
              <a:ext uri="{FF2B5EF4-FFF2-40B4-BE49-F238E27FC236}">
                <a16:creationId xmlns:a16="http://schemas.microsoft.com/office/drawing/2014/main" id="{08F82904-47D8-4EB9-A697-8ED11274C40F}"/>
              </a:ext>
            </a:extLst>
          </p:cNvPr>
          <p:cNvSpPr>
            <a:spLocks noGrp="1"/>
          </p:cNvSpPr>
          <p:nvPr>
            <p:ph type="body" sz="quarter" idx="18" hasCustomPrompt="1"/>
          </p:nvPr>
        </p:nvSpPr>
        <p:spPr>
          <a:xfrm>
            <a:off x="729017" y="2605040"/>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2" name="Text Placeholder 14">
            <a:extLst>
              <a:ext uri="{FF2B5EF4-FFF2-40B4-BE49-F238E27FC236}">
                <a16:creationId xmlns:a16="http://schemas.microsoft.com/office/drawing/2014/main" id="{44501739-C457-4C98-A458-5B3639CFB821}"/>
              </a:ext>
            </a:extLst>
          </p:cNvPr>
          <p:cNvSpPr>
            <a:spLocks noGrp="1"/>
          </p:cNvSpPr>
          <p:nvPr>
            <p:ph type="body" sz="quarter" idx="24" hasCustomPrompt="1"/>
          </p:nvPr>
        </p:nvSpPr>
        <p:spPr>
          <a:xfrm>
            <a:off x="729016" y="354462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1" name="Text Placeholder 14">
            <a:extLst>
              <a:ext uri="{FF2B5EF4-FFF2-40B4-BE49-F238E27FC236}">
                <a16:creationId xmlns:a16="http://schemas.microsoft.com/office/drawing/2014/main" id="{503766A8-C36E-4337-9DB4-358A28B74319}"/>
              </a:ext>
            </a:extLst>
          </p:cNvPr>
          <p:cNvSpPr>
            <a:spLocks noGrp="1"/>
          </p:cNvSpPr>
          <p:nvPr>
            <p:ph type="body" sz="quarter" idx="23" hasCustomPrompt="1"/>
          </p:nvPr>
        </p:nvSpPr>
        <p:spPr>
          <a:xfrm>
            <a:off x="729017" y="3781163"/>
            <a:ext cx="4771030" cy="801073"/>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24" name="Text Placeholder 14">
            <a:extLst>
              <a:ext uri="{FF2B5EF4-FFF2-40B4-BE49-F238E27FC236}">
                <a16:creationId xmlns:a16="http://schemas.microsoft.com/office/drawing/2014/main" id="{5F947925-2465-45AC-9A1E-7153477BBEEC}"/>
              </a:ext>
            </a:extLst>
          </p:cNvPr>
          <p:cNvSpPr>
            <a:spLocks noGrp="1"/>
          </p:cNvSpPr>
          <p:nvPr>
            <p:ph type="body" sz="quarter" idx="26" hasCustomPrompt="1"/>
          </p:nvPr>
        </p:nvSpPr>
        <p:spPr>
          <a:xfrm>
            <a:off x="729016" y="4739239"/>
            <a:ext cx="4771030" cy="365125"/>
          </a:xfrm>
          <a:prstGeom prst="rect">
            <a:avLst/>
          </a:prstGeom>
        </p:spPr>
        <p:txBody>
          <a:bodyPr/>
          <a:lstStyle>
            <a:lvl1pPr marL="0" indent="0">
              <a:buNone/>
              <a:defRPr sz="1600" cap="all" spc="200" baseline="0">
                <a:solidFill>
                  <a:schemeClr val="accent2"/>
                </a:solidFill>
                <a:latin typeface="+mj-lt"/>
              </a:defRPr>
            </a:lvl1pPr>
          </a:lstStyle>
          <a:p>
            <a:pPr lvl="0"/>
            <a:r>
              <a:rPr lang="en-US"/>
              <a:t>Click to add title</a:t>
            </a:r>
          </a:p>
        </p:txBody>
      </p:sp>
      <p:sp>
        <p:nvSpPr>
          <p:cNvPr id="23" name="Text Placeholder 14">
            <a:extLst>
              <a:ext uri="{FF2B5EF4-FFF2-40B4-BE49-F238E27FC236}">
                <a16:creationId xmlns:a16="http://schemas.microsoft.com/office/drawing/2014/main" id="{6FC86B0E-A85D-444A-BC2A-B7A5FF1D48D5}"/>
              </a:ext>
            </a:extLst>
          </p:cNvPr>
          <p:cNvSpPr>
            <a:spLocks noGrp="1"/>
          </p:cNvSpPr>
          <p:nvPr>
            <p:ph type="body" sz="quarter" idx="25" hasCustomPrompt="1"/>
          </p:nvPr>
        </p:nvSpPr>
        <p:spPr>
          <a:xfrm>
            <a:off x="729017" y="4975773"/>
            <a:ext cx="4771030" cy="546815"/>
          </a:xfrm>
          <a:prstGeom prst="rect">
            <a:avLst/>
          </a:prstGeom>
        </p:spPr>
        <p:txBody>
          <a:bodyPr>
            <a:normAutofit/>
          </a:bodyPr>
          <a:lstStyle>
            <a:lvl1pPr marL="0" indent="0">
              <a:lnSpc>
                <a:spcPct val="114000"/>
              </a:lnSpc>
              <a:spcBef>
                <a:spcPts val="0"/>
              </a:spcBef>
              <a:buNone/>
              <a:defRPr sz="1400" cap="none" spc="100" baseline="0">
                <a:solidFill>
                  <a:schemeClr val="accent2"/>
                </a:solidFill>
                <a:latin typeface="+mn-lt"/>
              </a:defRPr>
            </a:lvl1pPr>
          </a:lstStyle>
          <a:p>
            <a:pPr lvl="0"/>
            <a:r>
              <a:rPr lang="en-US"/>
              <a:t>Click to add text</a:t>
            </a:r>
          </a:p>
        </p:txBody>
      </p:sp>
      <p:sp>
        <p:nvSpPr>
          <p:cNvPr id="5" name="Date Placeholder 4">
            <a:extLst>
              <a:ext uri="{FF2B5EF4-FFF2-40B4-BE49-F238E27FC236}">
                <a16:creationId xmlns:a16="http://schemas.microsoft.com/office/drawing/2014/main" id="{BBA930A0-A89C-48EB-A039-375BDA735BBF}"/>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A02A2494-B27D-418F-9D5E-8DE4FFB491B3}"/>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04B0DC46-AFFB-4CCA-B5AE-7028C4E26619}"/>
              </a:ext>
            </a:extLst>
          </p:cNvPr>
          <p:cNvSpPr>
            <a:spLocks noGrp="1"/>
          </p:cNvSpPr>
          <p:nvPr>
            <p:ph type="sldNum" sz="quarter" idx="12"/>
          </p:nvPr>
        </p:nvSpPr>
        <p:spPr/>
        <p:txBody>
          <a:bodyPr/>
          <a:lstStyle/>
          <a:p>
            <a:fld id="{A402E4C0-AD5E-4E8C-9F21-7CCE474BDCEB}" type="slidenum">
              <a:rPr lang="en-US" smtClean="0"/>
              <a:t>‹#›</a:t>
            </a:fld>
            <a:endParaRPr lang="en-US" dirty="0"/>
          </a:p>
        </p:txBody>
      </p:sp>
    </p:spTree>
    <p:extLst>
      <p:ext uri="{BB962C8B-B14F-4D97-AF65-F5344CB8AC3E}">
        <p14:creationId xmlns:p14="http://schemas.microsoft.com/office/powerpoint/2010/main" val="23319673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927D588-C832-4149-9B9F-D817459D8B7F}"/>
              </a:ext>
            </a:extLst>
          </p:cNvPr>
          <p:cNvPicPr>
            <a:picLocks noChangeAspect="1"/>
          </p:cNvPicPr>
          <p:nvPr userDrawn="1"/>
        </p:nvPicPr>
        <p:blipFill>
          <a:blip r:embed="rId2"/>
          <a:stretch>
            <a:fillRect/>
          </a:stretch>
        </p:blipFill>
        <p:spPr>
          <a:xfrm>
            <a:off x="1690" y="0"/>
            <a:ext cx="12188620" cy="6858000"/>
          </a:xfrm>
          <a:prstGeom prst="rect">
            <a:avLst/>
          </a:prstGeom>
        </p:spPr>
      </p:pic>
      <p:sp>
        <p:nvSpPr>
          <p:cNvPr id="5" name="Date Placeholder 4">
            <a:extLst>
              <a:ext uri="{FF2B5EF4-FFF2-40B4-BE49-F238E27FC236}">
                <a16:creationId xmlns:a16="http://schemas.microsoft.com/office/drawing/2014/main" id="{A410CE2C-509A-4C33-AB34-6F278F1171B9}"/>
              </a:ext>
            </a:extLst>
          </p:cNvPr>
          <p:cNvSpPr>
            <a:spLocks noGrp="1"/>
          </p:cNvSpPr>
          <p:nvPr>
            <p:ph type="dt" sz="half" idx="10"/>
          </p:nvPr>
        </p:nvSpPr>
        <p:spPr/>
        <p:txBody>
          <a:bodyPr/>
          <a:lstStyle/>
          <a:p>
            <a:r>
              <a:rPr lang="en-US"/>
              <a:t>8/06/20XX</a:t>
            </a:r>
            <a:endParaRPr lang="en-US" dirty="0"/>
          </a:p>
        </p:txBody>
      </p:sp>
      <p:sp>
        <p:nvSpPr>
          <p:cNvPr id="6" name="Footer Placeholder 5">
            <a:extLst>
              <a:ext uri="{FF2B5EF4-FFF2-40B4-BE49-F238E27FC236}">
                <a16:creationId xmlns:a16="http://schemas.microsoft.com/office/drawing/2014/main" id="{78F06B8C-060C-4139-B354-239A56BB3422}"/>
              </a:ext>
            </a:extLst>
          </p:cNvPr>
          <p:cNvSpPr>
            <a:spLocks noGrp="1"/>
          </p:cNvSpPr>
          <p:nvPr>
            <p:ph type="ftr" sz="quarter" idx="11"/>
          </p:nvPr>
        </p:nvSpPr>
        <p:spPr/>
        <p:txBody>
          <a:bodyPr/>
          <a:lstStyle/>
          <a:p>
            <a:r>
              <a:rPr lang="en-US" dirty="0"/>
              <a:t>PITCH DECK</a:t>
            </a:r>
          </a:p>
        </p:txBody>
      </p:sp>
      <p:sp>
        <p:nvSpPr>
          <p:cNvPr id="7" name="Slide Number Placeholder 6">
            <a:extLst>
              <a:ext uri="{FF2B5EF4-FFF2-40B4-BE49-F238E27FC236}">
                <a16:creationId xmlns:a16="http://schemas.microsoft.com/office/drawing/2014/main" id="{957BE7C0-2680-40FD-88E4-27D6E7775DF3}"/>
              </a:ext>
            </a:extLst>
          </p:cNvPr>
          <p:cNvSpPr>
            <a:spLocks noGrp="1"/>
          </p:cNvSpPr>
          <p:nvPr>
            <p:ph type="sldNum" sz="quarter" idx="12"/>
          </p:nvPr>
        </p:nvSpPr>
        <p:spPr/>
        <p:txBody>
          <a:bodyPr/>
          <a:lstStyle/>
          <a:p>
            <a:fld id="{A402E4C0-AD5E-4E8C-9F21-7CCE474BDCEB}" type="slidenum">
              <a:rPr lang="en-US" smtClean="0"/>
              <a:t>‹#›</a:t>
            </a:fld>
            <a:endParaRPr lang="en-US" dirty="0"/>
          </a:p>
        </p:txBody>
      </p:sp>
      <p:sp>
        <p:nvSpPr>
          <p:cNvPr id="10" name="Text Placeholder 14">
            <a:extLst>
              <a:ext uri="{FF2B5EF4-FFF2-40B4-BE49-F238E27FC236}">
                <a16:creationId xmlns:a16="http://schemas.microsoft.com/office/drawing/2014/main" id="{01941F94-25C7-46EC-89FE-B12B54F77CFA}"/>
              </a:ext>
            </a:extLst>
          </p:cNvPr>
          <p:cNvSpPr>
            <a:spLocks noGrp="1"/>
          </p:cNvSpPr>
          <p:nvPr>
            <p:ph type="body" sz="quarter" idx="20" hasCustomPrompt="1"/>
          </p:nvPr>
        </p:nvSpPr>
        <p:spPr>
          <a:xfrm>
            <a:off x="816075" y="4076963"/>
            <a:ext cx="303588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1" name="Text Placeholder 10">
            <a:extLst>
              <a:ext uri="{FF2B5EF4-FFF2-40B4-BE49-F238E27FC236}">
                <a16:creationId xmlns:a16="http://schemas.microsoft.com/office/drawing/2014/main" id="{1DE2747E-A71B-4917-8960-56D4F927D8C5}"/>
              </a:ext>
            </a:extLst>
          </p:cNvPr>
          <p:cNvSpPr>
            <a:spLocks noGrp="1"/>
          </p:cNvSpPr>
          <p:nvPr>
            <p:ph type="body" sz="quarter" idx="14" hasCustomPrompt="1"/>
          </p:nvPr>
        </p:nvSpPr>
        <p:spPr>
          <a:xfrm>
            <a:off x="1201068"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2" name="Text Placeholder 14">
            <a:extLst>
              <a:ext uri="{FF2B5EF4-FFF2-40B4-BE49-F238E27FC236}">
                <a16:creationId xmlns:a16="http://schemas.microsoft.com/office/drawing/2014/main" id="{B3830FC7-44D5-48CD-AA84-4E262F2EB8C8}"/>
              </a:ext>
            </a:extLst>
          </p:cNvPr>
          <p:cNvSpPr>
            <a:spLocks noGrp="1"/>
          </p:cNvSpPr>
          <p:nvPr>
            <p:ph type="body" sz="quarter" idx="21" hasCustomPrompt="1"/>
          </p:nvPr>
        </p:nvSpPr>
        <p:spPr>
          <a:xfrm>
            <a:off x="4689632" y="4076963"/>
            <a:ext cx="3035880"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sp>
        <p:nvSpPr>
          <p:cNvPr id="13" name="Text Placeholder 14">
            <a:extLst>
              <a:ext uri="{FF2B5EF4-FFF2-40B4-BE49-F238E27FC236}">
                <a16:creationId xmlns:a16="http://schemas.microsoft.com/office/drawing/2014/main" id="{51F423C9-E1B4-4BD9-98A5-9397C32447D9}"/>
              </a:ext>
            </a:extLst>
          </p:cNvPr>
          <p:cNvSpPr>
            <a:spLocks noGrp="1"/>
          </p:cNvSpPr>
          <p:nvPr>
            <p:ph type="body" sz="quarter" idx="23" hasCustomPrompt="1"/>
          </p:nvPr>
        </p:nvSpPr>
        <p:spPr>
          <a:xfrm>
            <a:off x="8563187" y="4076963"/>
            <a:ext cx="3023761" cy="1485635"/>
          </a:xfrm>
          <a:prstGeom prst="rect">
            <a:avLst/>
          </a:prstGeom>
        </p:spPr>
        <p:txBody>
          <a:bodyPr anchor="t"/>
          <a:lstStyle>
            <a:lvl1pPr marL="0" indent="0" algn="r">
              <a:lnSpc>
                <a:spcPct val="150000"/>
              </a:lnSpc>
              <a:spcBef>
                <a:spcPts val="0"/>
              </a:spcBef>
              <a:buClr>
                <a:schemeClr val="accent6"/>
              </a:buClr>
              <a:buFont typeface="Courier New" panose="02070309020205020404" pitchFamily="49" charset="0"/>
              <a:buNone/>
              <a:defRPr sz="1400" cap="none" spc="100" baseline="0">
                <a:solidFill>
                  <a:schemeClr val="bg1"/>
                </a:solidFill>
                <a:latin typeface="+mn-lt"/>
              </a:defRPr>
            </a:lvl1pPr>
          </a:lstStyle>
          <a:p>
            <a:pPr lvl="0"/>
            <a:r>
              <a:rPr lang="en-US"/>
              <a:t>Add text here</a:t>
            </a:r>
          </a:p>
        </p:txBody>
      </p:sp>
      <p:cxnSp>
        <p:nvCxnSpPr>
          <p:cNvPr id="14" name="Straight Connector 13">
            <a:extLst>
              <a:ext uri="{FF2B5EF4-FFF2-40B4-BE49-F238E27FC236}">
                <a16:creationId xmlns:a16="http://schemas.microsoft.com/office/drawing/2014/main" id="{A0DF3CDE-1C08-4B0C-8DC3-9FCBBD3E61D4}"/>
              </a:ext>
            </a:extLst>
          </p:cNvPr>
          <p:cNvCxnSpPr>
            <a:cxnSpLocks/>
          </p:cNvCxnSpPr>
          <p:nvPr userDrawn="1"/>
        </p:nvCxnSpPr>
        <p:spPr>
          <a:xfrm>
            <a:off x="832513"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15" name="Text Placeholder 10">
            <a:extLst>
              <a:ext uri="{FF2B5EF4-FFF2-40B4-BE49-F238E27FC236}">
                <a16:creationId xmlns:a16="http://schemas.microsoft.com/office/drawing/2014/main" id="{C026C956-C6C4-4010-889F-B8D762036464}"/>
              </a:ext>
            </a:extLst>
          </p:cNvPr>
          <p:cNvSpPr>
            <a:spLocks noGrp="1"/>
          </p:cNvSpPr>
          <p:nvPr>
            <p:ph type="body" sz="quarter" idx="24" hasCustomPrompt="1"/>
          </p:nvPr>
        </p:nvSpPr>
        <p:spPr>
          <a:xfrm>
            <a:off x="5073324"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a:t>Add title</a:t>
            </a:r>
          </a:p>
        </p:txBody>
      </p:sp>
      <p:sp>
        <p:nvSpPr>
          <p:cNvPr id="16" name="Text Placeholder 10">
            <a:extLst>
              <a:ext uri="{FF2B5EF4-FFF2-40B4-BE49-F238E27FC236}">
                <a16:creationId xmlns:a16="http://schemas.microsoft.com/office/drawing/2014/main" id="{A4D363AD-B16F-46C4-9856-EA9EAC699EF7}"/>
              </a:ext>
            </a:extLst>
          </p:cNvPr>
          <p:cNvSpPr>
            <a:spLocks noGrp="1"/>
          </p:cNvSpPr>
          <p:nvPr>
            <p:ph type="body" sz="quarter" idx="25" hasCustomPrompt="1"/>
          </p:nvPr>
        </p:nvSpPr>
        <p:spPr>
          <a:xfrm>
            <a:off x="8940173" y="2806964"/>
            <a:ext cx="2693128" cy="991689"/>
          </a:xfrm>
          <a:prstGeom prst="rect">
            <a:avLst/>
          </a:prstGeom>
        </p:spPr>
        <p:txBody>
          <a:bodyPr anchor="b"/>
          <a:lstStyle>
            <a:lvl1pPr marL="0" indent="0" algn="r">
              <a:buNone/>
              <a:defRPr sz="4000" kern="0" cap="all" spc="400" baseline="0">
                <a:solidFill>
                  <a:schemeClr val="accent5"/>
                </a:solidFill>
                <a:latin typeface="+mj-lt"/>
              </a:defRPr>
            </a:lvl1pPr>
          </a:lstStyle>
          <a:p>
            <a:pPr lvl="0"/>
            <a:r>
              <a:rPr lang="en-US" dirty="0"/>
              <a:t>Add title</a:t>
            </a:r>
          </a:p>
        </p:txBody>
      </p:sp>
      <p:cxnSp>
        <p:nvCxnSpPr>
          <p:cNvPr id="26" name="Straight Connector 25">
            <a:extLst>
              <a:ext uri="{FF2B5EF4-FFF2-40B4-BE49-F238E27FC236}">
                <a16:creationId xmlns:a16="http://schemas.microsoft.com/office/drawing/2014/main" id="{D6E9BAEE-70B0-4F15-B6B7-D5AE0227618F}"/>
              </a:ext>
            </a:extLst>
          </p:cNvPr>
          <p:cNvCxnSpPr>
            <a:cxnSpLocks/>
          </p:cNvCxnSpPr>
          <p:nvPr userDrawn="1"/>
        </p:nvCxnSpPr>
        <p:spPr>
          <a:xfrm>
            <a:off x="4699359"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F0848BB-EF65-4D43-AC18-9C4F4749CA6D}"/>
              </a:ext>
            </a:extLst>
          </p:cNvPr>
          <p:cNvCxnSpPr>
            <a:cxnSpLocks/>
          </p:cNvCxnSpPr>
          <p:nvPr userDrawn="1"/>
        </p:nvCxnSpPr>
        <p:spPr>
          <a:xfrm>
            <a:off x="8566207" y="3939883"/>
            <a:ext cx="2903678" cy="0"/>
          </a:xfrm>
          <a:prstGeom prst="line">
            <a:avLst/>
          </a:prstGeom>
          <a:ln>
            <a:solidFill>
              <a:schemeClr val="accent5"/>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C7CA7F01-3F2D-4396-A7D4-3D21C56D7FCC}"/>
              </a:ext>
            </a:extLst>
          </p:cNvPr>
          <p:cNvSpPr>
            <a:spLocks noGrp="1"/>
          </p:cNvSpPr>
          <p:nvPr>
            <p:ph type="title" hasCustomPrompt="1"/>
          </p:nvPr>
        </p:nvSpPr>
        <p:spPr>
          <a:xfrm>
            <a:off x="729016" y="1643321"/>
            <a:ext cx="4856634" cy="466344"/>
          </a:xfrm>
        </p:spPr>
        <p:txBody>
          <a:bodyPr>
            <a:noAutofit/>
          </a:bodyPr>
          <a:lstStyle>
            <a:lvl1pPr>
              <a:lnSpc>
                <a:spcPct val="100000"/>
              </a:lnSpc>
              <a:defRPr sz="2800">
                <a:ln w="19050">
                  <a:solidFill>
                    <a:schemeClr val="accent5"/>
                  </a:solidFill>
                </a:ln>
              </a:defRPr>
            </a:lvl1pPr>
          </a:lstStyle>
          <a:p>
            <a:r>
              <a:rPr lang="en-US" dirty="0"/>
              <a:t>Click to add title</a:t>
            </a:r>
          </a:p>
        </p:txBody>
      </p:sp>
    </p:spTree>
    <p:extLst>
      <p:ext uri="{BB962C8B-B14F-4D97-AF65-F5344CB8AC3E}">
        <p14:creationId xmlns:p14="http://schemas.microsoft.com/office/powerpoint/2010/main" val="3692045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30B4CC-1CD5-414E-92CD-721B331F6F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A47427-FA4C-4262-9C2A-A640B569D45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BFE89D4-4BDC-4CC9-959B-0D2E0BEB897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a:t>8/06/20XX</a:t>
            </a:r>
            <a:endParaRPr lang="en-US" dirty="0"/>
          </a:p>
        </p:txBody>
      </p:sp>
      <p:sp>
        <p:nvSpPr>
          <p:cNvPr id="5" name="Footer Placeholder 4">
            <a:extLst>
              <a:ext uri="{FF2B5EF4-FFF2-40B4-BE49-F238E27FC236}">
                <a16:creationId xmlns:a16="http://schemas.microsoft.com/office/drawing/2014/main" id="{FE1285D2-5742-46C4-A6B1-B07CC6823A3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r>
              <a:rPr lang="en-US" dirty="0"/>
              <a:t>PITCH DECK</a:t>
            </a:r>
          </a:p>
        </p:txBody>
      </p:sp>
      <p:sp>
        <p:nvSpPr>
          <p:cNvPr id="6" name="Slide Number Placeholder 5">
            <a:extLst>
              <a:ext uri="{FF2B5EF4-FFF2-40B4-BE49-F238E27FC236}">
                <a16:creationId xmlns:a16="http://schemas.microsoft.com/office/drawing/2014/main" id="{03D7CF20-6E1A-4F87-A039-3C59B25DA42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cap="all" spc="100" baseline="0">
                <a:solidFill>
                  <a:schemeClr val="bg1">
                    <a:lumMod val="95000"/>
                  </a:schemeClr>
                </a:solidFill>
                <a:latin typeface="Posterama" panose="020B0504020200020000" pitchFamily="34" charset="0"/>
                <a:cs typeface="Posterama" panose="020B0504020200020000" pitchFamily="34" charset="0"/>
              </a:defRPr>
            </a:lvl1pPr>
          </a:lstStyle>
          <a:p>
            <a:fld id="{A402E4C0-AD5E-4E8C-9F21-7CCE474BDCEB}" type="slidenum">
              <a:rPr lang="en-US" smtClean="0"/>
              <a:pPr/>
              <a:t>‹#›</a:t>
            </a:fld>
            <a:endParaRPr lang="en-US" dirty="0"/>
          </a:p>
        </p:txBody>
      </p:sp>
    </p:spTree>
    <p:extLst>
      <p:ext uri="{BB962C8B-B14F-4D97-AF65-F5344CB8AC3E}">
        <p14:creationId xmlns:p14="http://schemas.microsoft.com/office/powerpoint/2010/main" val="36348220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 id="2147483662" r:id="rId13"/>
    <p:sldLayoutId id="2147483663" r:id="rId14"/>
    <p:sldLayoutId id="2147483664" r:id="rId15"/>
    <p:sldLayoutId id="2147483665" r:id="rId16"/>
    <p:sldLayoutId id="2147483666" r:id="rId17"/>
    <p:sldLayoutId id="2147483667" r:id="rId18"/>
    <p:sldLayoutId id="2147483668" r:id="rId19"/>
    <p:sldLayoutId id="2147483669" r:id="rId20"/>
    <p:sldLayoutId id="2147483670" r:id="rId21"/>
  </p:sldLayoutIdLst>
  <p:hf hdr="0" dt="0"/>
  <p:txStyles>
    <p:titleStyle>
      <a:lvl1pPr algn="l" defTabSz="914400" rtl="0" eaLnBrk="1" latinLnBrk="0" hangingPunct="1">
        <a:lnSpc>
          <a:spcPct val="80000"/>
        </a:lnSpc>
        <a:spcBef>
          <a:spcPct val="0"/>
        </a:spcBef>
        <a:buNone/>
        <a:defRPr sz="4400" kern="1200" cap="all" spc="400" baseline="0">
          <a:ln w="19050">
            <a:solidFill>
              <a:schemeClr val="accent2"/>
            </a:solidFill>
          </a:ln>
          <a:no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vonik79.deviantart.com/art/Abandoned-hospital-568629178" TargetMode="External"/><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hyperlink" Target="https://www.wallpaperflare.com/black-rgb-gaming-keyboard-colorful-neon-computer-keyboards-wallpaper-txyh/crop" TargetMode="External"/><Relationship Id="rId2" Type="http://schemas.openxmlformats.org/officeDocument/2006/relationships/image" Target="../media/image15.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6.emf"/><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here2there.ca/developing-lessons-learned/" TargetMode="External"/><Relationship Id="rId2" Type="http://schemas.openxmlformats.org/officeDocument/2006/relationships/image" Target="../media/image17.jpe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hyperlink" Target="https://pngimg.com/download/66656" TargetMode="External"/><Relationship Id="rId2" Type="http://schemas.openxmlformats.org/officeDocument/2006/relationships/image" Target="../media/image1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 name="Picture Placeholder 76">
            <a:extLst>
              <a:ext uri="{FF2B5EF4-FFF2-40B4-BE49-F238E27FC236}">
                <a16:creationId xmlns:a16="http://schemas.microsoft.com/office/drawing/2014/main" id="{2F849723-3772-4844-AB3A-EF3DFAF34B83}"/>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752100" y="739303"/>
            <a:ext cx="6825035" cy="5379395"/>
          </a:xfrm>
        </p:spPr>
      </p:pic>
      <p:sp>
        <p:nvSpPr>
          <p:cNvPr id="22" name="Title 21">
            <a:extLst>
              <a:ext uri="{FF2B5EF4-FFF2-40B4-BE49-F238E27FC236}">
                <a16:creationId xmlns:a16="http://schemas.microsoft.com/office/drawing/2014/main" id="{115C523A-AC40-4CBA-9DF4-B287ED32185D}"/>
              </a:ext>
            </a:extLst>
          </p:cNvPr>
          <p:cNvSpPr>
            <a:spLocks noGrp="1"/>
          </p:cNvSpPr>
          <p:nvPr>
            <p:ph type="title"/>
          </p:nvPr>
        </p:nvSpPr>
        <p:spPr>
          <a:xfrm>
            <a:off x="6322977" y="1663435"/>
            <a:ext cx="5869021" cy="2003898"/>
          </a:xfrm>
        </p:spPr>
        <p:txBody>
          <a:bodyPr/>
          <a:lstStyle/>
          <a:p>
            <a:r>
              <a:rPr lang="en-US" sz="3200" dirty="0"/>
              <a:t>Haunted hospital</a:t>
            </a:r>
          </a:p>
        </p:txBody>
      </p:sp>
      <p:sp>
        <p:nvSpPr>
          <p:cNvPr id="17" name="Text Placeholder 16">
            <a:extLst>
              <a:ext uri="{FF2B5EF4-FFF2-40B4-BE49-F238E27FC236}">
                <a16:creationId xmlns:a16="http://schemas.microsoft.com/office/drawing/2014/main" id="{75B1C734-42CB-4311-8905-2F41D09107C7}"/>
              </a:ext>
            </a:extLst>
          </p:cNvPr>
          <p:cNvSpPr>
            <a:spLocks noGrp="1"/>
          </p:cNvSpPr>
          <p:nvPr>
            <p:ph type="body" sz="quarter" idx="15"/>
          </p:nvPr>
        </p:nvSpPr>
        <p:spPr>
          <a:xfrm>
            <a:off x="6822159" y="2878246"/>
            <a:ext cx="4925188" cy="339247"/>
          </a:xfrm>
        </p:spPr>
        <p:txBody>
          <a:bodyPr>
            <a:normAutofit fontScale="85000" lnSpcReduction="20000"/>
          </a:bodyPr>
          <a:lstStyle/>
          <a:p>
            <a:r>
              <a:rPr lang="en-US" dirty="0"/>
              <a:t>Group 20</a:t>
            </a:r>
          </a:p>
        </p:txBody>
      </p:sp>
    </p:spTree>
    <p:extLst>
      <p:ext uri="{BB962C8B-B14F-4D97-AF65-F5344CB8AC3E}">
        <p14:creationId xmlns:p14="http://schemas.microsoft.com/office/powerpoint/2010/main" val="18838361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 name="Picture Placeholder 107">
            <a:extLst>
              <a:ext uri="{FF2B5EF4-FFF2-40B4-BE49-F238E27FC236}">
                <a16:creationId xmlns:a16="http://schemas.microsoft.com/office/drawing/2014/main" id="{FAFD635F-714B-4EE8-9D07-0B32545C6D1F}"/>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flipH="1">
            <a:off x="5012530" y="0"/>
            <a:ext cx="7196138" cy="6867376"/>
          </a:xfrm>
        </p:spPr>
      </p:pic>
      <p:sp>
        <p:nvSpPr>
          <p:cNvPr id="20" name="Title 19">
            <a:extLst>
              <a:ext uri="{FF2B5EF4-FFF2-40B4-BE49-F238E27FC236}">
                <a16:creationId xmlns:a16="http://schemas.microsoft.com/office/drawing/2014/main" id="{2E468DC9-F7EA-4DDD-A3C6-7FED01F0AB9B}"/>
              </a:ext>
            </a:extLst>
          </p:cNvPr>
          <p:cNvSpPr>
            <a:spLocks noGrp="1"/>
          </p:cNvSpPr>
          <p:nvPr>
            <p:ph type="title"/>
          </p:nvPr>
        </p:nvSpPr>
        <p:spPr>
          <a:xfrm>
            <a:off x="-2" y="1672143"/>
            <a:ext cx="6019802" cy="3513714"/>
          </a:xfrm>
        </p:spPr>
        <p:txBody>
          <a:bodyPr/>
          <a:lstStyle/>
          <a:p>
            <a:r>
              <a:rPr lang="en-US" dirty="0"/>
              <a:t>Game Overview</a:t>
            </a:r>
          </a:p>
        </p:txBody>
      </p:sp>
      <p:sp>
        <p:nvSpPr>
          <p:cNvPr id="30" name="Text Placeholder 29">
            <a:extLst>
              <a:ext uri="{FF2B5EF4-FFF2-40B4-BE49-F238E27FC236}">
                <a16:creationId xmlns:a16="http://schemas.microsoft.com/office/drawing/2014/main" id="{E1840D15-B3C7-4446-9131-8F222F601B1B}"/>
              </a:ext>
            </a:extLst>
          </p:cNvPr>
          <p:cNvSpPr>
            <a:spLocks noGrp="1"/>
          </p:cNvSpPr>
          <p:nvPr>
            <p:ph type="body" sz="quarter" idx="15"/>
          </p:nvPr>
        </p:nvSpPr>
        <p:spPr>
          <a:xfrm>
            <a:off x="594575" y="3007594"/>
            <a:ext cx="4850550" cy="1731145"/>
          </a:xfrm>
        </p:spPr>
        <p:txBody>
          <a:bodyPr>
            <a:normAutofit fontScale="92500" lnSpcReduction="10000"/>
          </a:bodyPr>
          <a:lstStyle/>
          <a:p>
            <a:r>
              <a:rPr lang="en-CA" sz="1100" b="0" i="0" u="none" strike="noStrike" dirty="0">
                <a:solidFill>
                  <a:srgbClr val="000000"/>
                </a:solidFill>
                <a:effectLst/>
                <a:latin typeface="Arial" panose="020B0604020202020204" pitchFamily="34" charset="0"/>
              </a:rPr>
              <a:t>Our game is a maze game called “Haunted Hospital”. There will be a main character who will need to collect all rewards (key cards) in order to open the exit door.  There will also be a starting point of score 100 that keeps decreasing as times goes. There will be bonus rewards(candy) which can help increase the score and traps (blood stain) which decrease your score. If the score goes to 0, you lose. Throughout the game, there will be two types of enemies which are ghosts(can go through walls) and demons (can’t go through walls), which can cause you to be lost directly when colliding.</a:t>
            </a:r>
            <a:endParaRPr lang="en-US" sz="900" dirty="0"/>
          </a:p>
        </p:txBody>
      </p:sp>
      <p:sp>
        <p:nvSpPr>
          <p:cNvPr id="5" name="Slide Number Placeholder 4">
            <a:extLst>
              <a:ext uri="{FF2B5EF4-FFF2-40B4-BE49-F238E27FC236}">
                <a16:creationId xmlns:a16="http://schemas.microsoft.com/office/drawing/2014/main" id="{06774A57-DC9F-44C5-B707-3B57BDBE4437}"/>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2</a:t>
            </a:fld>
            <a:endParaRPr lang="en-US" dirty="0"/>
          </a:p>
        </p:txBody>
      </p:sp>
    </p:spTree>
    <p:extLst>
      <p:ext uri="{BB962C8B-B14F-4D97-AF65-F5344CB8AC3E}">
        <p14:creationId xmlns:p14="http://schemas.microsoft.com/office/powerpoint/2010/main" val="2773771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itle 33">
            <a:extLst>
              <a:ext uri="{FF2B5EF4-FFF2-40B4-BE49-F238E27FC236}">
                <a16:creationId xmlns:a16="http://schemas.microsoft.com/office/drawing/2014/main" id="{01A4D341-9CED-415E-A417-C204833D5641}"/>
              </a:ext>
            </a:extLst>
          </p:cNvPr>
          <p:cNvSpPr>
            <a:spLocks noGrp="1"/>
          </p:cNvSpPr>
          <p:nvPr>
            <p:ph type="title"/>
          </p:nvPr>
        </p:nvSpPr>
        <p:spPr>
          <a:xfrm>
            <a:off x="6608299" y="884659"/>
            <a:ext cx="7288284" cy="469490"/>
          </a:xfrm>
        </p:spPr>
        <p:txBody>
          <a:bodyPr>
            <a:noAutofit/>
          </a:bodyPr>
          <a:lstStyle/>
          <a:p>
            <a:r>
              <a:rPr kumimoji="0" lang="en-US" sz="3200" b="0" i="0" u="none" strike="noStrike" kern="1200" cap="all" spc="400" normalizeH="0" baseline="0" noProof="0" dirty="0">
                <a:ln w="19050">
                  <a:solidFill>
                    <a:schemeClr val="accent5"/>
                  </a:solidFill>
                </a:ln>
                <a:noFill/>
                <a:effectLst/>
                <a:uLnTx/>
                <a:uFillTx/>
                <a:latin typeface="+mj-lt"/>
                <a:ea typeface="+mn-ea"/>
                <a:cs typeface="+mn-cs"/>
              </a:rPr>
              <a:t>Software design &amp; </a:t>
            </a:r>
            <a:br>
              <a:rPr kumimoji="0" lang="en-US" sz="3200" b="0" i="0" u="none" strike="noStrike" kern="1200" cap="all" spc="400" normalizeH="0" baseline="0" noProof="0" dirty="0">
                <a:ln w="19050">
                  <a:solidFill>
                    <a:schemeClr val="accent5"/>
                  </a:solidFill>
                </a:ln>
                <a:noFill/>
                <a:effectLst/>
                <a:uLnTx/>
                <a:uFillTx/>
                <a:latin typeface="+mj-lt"/>
                <a:ea typeface="+mn-ea"/>
                <a:cs typeface="+mn-cs"/>
              </a:rPr>
            </a:br>
            <a:r>
              <a:rPr kumimoji="0" lang="en-US" sz="3200" b="0" i="0" u="none" strike="noStrike" kern="1200" cap="all" spc="400" normalizeH="0" baseline="0" noProof="0" dirty="0">
                <a:ln w="19050">
                  <a:solidFill>
                    <a:schemeClr val="accent5"/>
                  </a:solidFill>
                </a:ln>
                <a:noFill/>
                <a:effectLst/>
                <a:uLnTx/>
                <a:uFillTx/>
                <a:latin typeface="+mj-lt"/>
                <a:ea typeface="+mn-ea"/>
                <a:cs typeface="+mn-cs"/>
              </a:rPr>
              <a:t>architecture</a:t>
            </a:r>
            <a:endParaRPr lang="en-US" sz="3200" dirty="0"/>
          </a:p>
        </p:txBody>
      </p:sp>
      <p:pic>
        <p:nvPicPr>
          <p:cNvPr id="52" name="Picture Placeholder 51">
            <a:extLst>
              <a:ext uri="{FF2B5EF4-FFF2-40B4-BE49-F238E27FC236}">
                <a16:creationId xmlns:a16="http://schemas.microsoft.com/office/drawing/2014/main" id="{2C10E818-8391-45ED-A8AC-28347E77C214}"/>
              </a:ext>
            </a:extLst>
          </p:cNvPr>
          <p:cNvPicPr>
            <a:picLocks noGrp="1" noChangeAspect="1"/>
          </p:cNvPicPr>
          <p:nvPr>
            <p:ph type="pic" sz="quarter" idx="13"/>
          </p:nvPr>
        </p:nvPicPr>
        <p:blipFill rotWithShape="1">
          <a:blip r:embed="rId2"/>
          <a:srcRect t="13186" b="15220"/>
          <a:stretch/>
        </p:blipFill>
        <p:spPr>
          <a:xfrm>
            <a:off x="0" y="0"/>
            <a:ext cx="6366287" cy="6858000"/>
          </a:xfrm>
        </p:spPr>
      </p:pic>
      <p:sp>
        <p:nvSpPr>
          <p:cNvPr id="64" name="Text Placeholder 63">
            <a:extLst>
              <a:ext uri="{FF2B5EF4-FFF2-40B4-BE49-F238E27FC236}">
                <a16:creationId xmlns:a16="http://schemas.microsoft.com/office/drawing/2014/main" id="{65AD76B6-01DC-462A-9FF0-16CC82FBDBE0}"/>
              </a:ext>
            </a:extLst>
          </p:cNvPr>
          <p:cNvSpPr>
            <a:spLocks noGrp="1"/>
          </p:cNvSpPr>
          <p:nvPr>
            <p:ph type="body" sz="quarter" idx="22"/>
          </p:nvPr>
        </p:nvSpPr>
        <p:spPr>
          <a:xfrm>
            <a:off x="6567041" y="2134955"/>
            <a:ext cx="3140630" cy="365125"/>
          </a:xfrm>
        </p:spPr>
        <p:txBody>
          <a:bodyPr>
            <a:noAutofit/>
          </a:bodyPr>
          <a:lstStyle/>
          <a:p>
            <a:r>
              <a:rPr lang="en-US" sz="2800" dirty="0"/>
              <a:t>UML Design</a:t>
            </a:r>
          </a:p>
        </p:txBody>
      </p:sp>
      <p:sp>
        <p:nvSpPr>
          <p:cNvPr id="43" name="Text Placeholder 42">
            <a:extLst>
              <a:ext uri="{FF2B5EF4-FFF2-40B4-BE49-F238E27FC236}">
                <a16:creationId xmlns:a16="http://schemas.microsoft.com/office/drawing/2014/main" id="{80683256-31D4-4761-874B-66494293B9AF}"/>
              </a:ext>
            </a:extLst>
          </p:cNvPr>
          <p:cNvSpPr>
            <a:spLocks noGrp="1"/>
          </p:cNvSpPr>
          <p:nvPr>
            <p:ph type="body" sz="quarter" idx="18"/>
          </p:nvPr>
        </p:nvSpPr>
        <p:spPr>
          <a:xfrm>
            <a:off x="6567041" y="2793514"/>
            <a:ext cx="3979874" cy="1270972"/>
          </a:xfrm>
        </p:spPr>
        <p:txBody>
          <a:bodyPr>
            <a:noAutofit/>
          </a:bodyPr>
          <a:lstStyle/>
          <a:p>
            <a:r>
              <a:rPr lang="en-US" sz="2400" dirty="0"/>
              <a:t>Our game design is divided into 4 parts which are entity, main, object, and tile. All of them are connected into the </a:t>
            </a:r>
            <a:r>
              <a:rPr lang="en-US" sz="2400" dirty="0" err="1"/>
              <a:t>GamePanel</a:t>
            </a:r>
            <a:r>
              <a:rPr lang="en-US" sz="2400" dirty="0"/>
              <a:t> which serves as our main class.</a:t>
            </a:r>
          </a:p>
        </p:txBody>
      </p:sp>
      <p:sp>
        <p:nvSpPr>
          <p:cNvPr id="5" name="Slide Number Placeholder 4">
            <a:extLst>
              <a:ext uri="{FF2B5EF4-FFF2-40B4-BE49-F238E27FC236}">
                <a16:creationId xmlns:a16="http://schemas.microsoft.com/office/drawing/2014/main" id="{3E0ED447-C6CA-4C7D-8108-E593E142A823}"/>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3</a:t>
            </a:fld>
            <a:endParaRPr lang="en-US" dirty="0"/>
          </a:p>
        </p:txBody>
      </p:sp>
    </p:spTree>
    <p:extLst>
      <p:ext uri="{BB962C8B-B14F-4D97-AF65-F5344CB8AC3E}">
        <p14:creationId xmlns:p14="http://schemas.microsoft.com/office/powerpoint/2010/main" val="6117753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itle 32">
            <a:extLst>
              <a:ext uri="{FF2B5EF4-FFF2-40B4-BE49-F238E27FC236}">
                <a16:creationId xmlns:a16="http://schemas.microsoft.com/office/drawing/2014/main" id="{4F4C28E4-6D60-402B-8F22-B1AED571D98D}"/>
              </a:ext>
            </a:extLst>
          </p:cNvPr>
          <p:cNvSpPr>
            <a:spLocks noGrp="1"/>
          </p:cNvSpPr>
          <p:nvPr>
            <p:ph type="title"/>
          </p:nvPr>
        </p:nvSpPr>
        <p:spPr>
          <a:xfrm>
            <a:off x="826199" y="2768600"/>
            <a:ext cx="4114799" cy="1129164"/>
          </a:xfrm>
        </p:spPr>
        <p:txBody>
          <a:bodyPr>
            <a:normAutofit/>
          </a:bodyPr>
          <a:lstStyle/>
          <a:p>
            <a:r>
              <a:rPr lang="en-US" noProof="0" dirty="0"/>
              <a:t>Implementation&amp; testing</a:t>
            </a:r>
            <a:endParaRPr lang="en-US" dirty="0"/>
          </a:p>
        </p:txBody>
      </p:sp>
      <p:sp>
        <p:nvSpPr>
          <p:cNvPr id="26" name="Text Placeholder 25">
            <a:extLst>
              <a:ext uri="{FF2B5EF4-FFF2-40B4-BE49-F238E27FC236}">
                <a16:creationId xmlns:a16="http://schemas.microsoft.com/office/drawing/2014/main" id="{549F87D0-5602-4BFC-ABEB-7C809A5CF62D}"/>
              </a:ext>
            </a:extLst>
          </p:cNvPr>
          <p:cNvSpPr>
            <a:spLocks noGrp="1"/>
          </p:cNvSpPr>
          <p:nvPr>
            <p:ph type="body" sz="quarter" idx="22"/>
          </p:nvPr>
        </p:nvSpPr>
        <p:spPr>
          <a:xfrm>
            <a:off x="5430354" y="585711"/>
            <a:ext cx="2859091" cy="365125"/>
          </a:xfrm>
        </p:spPr>
        <p:txBody>
          <a:bodyPr>
            <a:noAutofit/>
          </a:bodyPr>
          <a:lstStyle/>
          <a:p>
            <a:r>
              <a:rPr lang="en-US" sz="2400" dirty="0"/>
              <a:t>UNIT TESTING</a:t>
            </a:r>
          </a:p>
        </p:txBody>
      </p:sp>
      <p:sp>
        <p:nvSpPr>
          <p:cNvPr id="38" name="Text Placeholder 37">
            <a:extLst>
              <a:ext uri="{FF2B5EF4-FFF2-40B4-BE49-F238E27FC236}">
                <a16:creationId xmlns:a16="http://schemas.microsoft.com/office/drawing/2014/main" id="{B8BADB58-1EE2-40F4-ADDD-CD3D8BB150CA}"/>
              </a:ext>
            </a:extLst>
          </p:cNvPr>
          <p:cNvSpPr>
            <a:spLocks noGrp="1"/>
          </p:cNvSpPr>
          <p:nvPr>
            <p:ph type="body" sz="quarter" idx="17"/>
          </p:nvPr>
        </p:nvSpPr>
        <p:spPr>
          <a:xfrm>
            <a:off x="5430354" y="1153386"/>
            <a:ext cx="2859091" cy="752649"/>
          </a:xfrm>
        </p:spPr>
        <p:txBody>
          <a:bodyPr>
            <a:noAutofit/>
          </a:bodyPr>
          <a:lstStyle/>
          <a:p>
            <a:r>
              <a:rPr lang="en-US" sz="1800" dirty="0"/>
              <a:t>We start by creating a testing file for each class that we have.</a:t>
            </a:r>
          </a:p>
        </p:txBody>
      </p:sp>
      <p:sp>
        <p:nvSpPr>
          <p:cNvPr id="5" name="Slide Number Placeholder 4">
            <a:extLst>
              <a:ext uri="{FF2B5EF4-FFF2-40B4-BE49-F238E27FC236}">
                <a16:creationId xmlns:a16="http://schemas.microsoft.com/office/drawing/2014/main" id="{C685F4B4-31EC-4AE6-A166-6FE4AD642C3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4</a:t>
            </a:fld>
            <a:endParaRPr lang="en-US" dirty="0"/>
          </a:p>
        </p:txBody>
      </p:sp>
      <p:sp>
        <p:nvSpPr>
          <p:cNvPr id="16" name="Text Placeholder 25">
            <a:extLst>
              <a:ext uri="{FF2B5EF4-FFF2-40B4-BE49-F238E27FC236}">
                <a16:creationId xmlns:a16="http://schemas.microsoft.com/office/drawing/2014/main" id="{CA995396-CCCF-2AB8-B31C-AA7AC9865FD3}"/>
              </a:ext>
            </a:extLst>
          </p:cNvPr>
          <p:cNvSpPr txBox="1">
            <a:spLocks/>
          </p:cNvSpPr>
          <p:nvPr/>
        </p:nvSpPr>
        <p:spPr>
          <a:xfrm>
            <a:off x="5430354" y="2314393"/>
            <a:ext cx="4302369"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Integration TESTING</a:t>
            </a:r>
          </a:p>
        </p:txBody>
      </p:sp>
      <p:sp>
        <p:nvSpPr>
          <p:cNvPr id="17" name="Text Placeholder 37">
            <a:extLst>
              <a:ext uri="{FF2B5EF4-FFF2-40B4-BE49-F238E27FC236}">
                <a16:creationId xmlns:a16="http://schemas.microsoft.com/office/drawing/2014/main" id="{23820E84-3664-1A27-8966-36A730B87EDE}"/>
              </a:ext>
            </a:extLst>
          </p:cNvPr>
          <p:cNvSpPr txBox="1">
            <a:spLocks/>
          </p:cNvSpPr>
          <p:nvPr/>
        </p:nvSpPr>
        <p:spPr>
          <a:xfrm>
            <a:off x="5430354" y="2882068"/>
            <a:ext cx="2859091" cy="75264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Then, we deep into integration testing making sure that the test across components working properly</a:t>
            </a:r>
          </a:p>
        </p:txBody>
      </p:sp>
      <p:sp>
        <p:nvSpPr>
          <p:cNvPr id="18" name="Text Placeholder 25">
            <a:extLst>
              <a:ext uri="{FF2B5EF4-FFF2-40B4-BE49-F238E27FC236}">
                <a16:creationId xmlns:a16="http://schemas.microsoft.com/office/drawing/2014/main" id="{26D408C7-0C50-D6AF-7CAB-E922A97EC0D5}"/>
              </a:ext>
            </a:extLst>
          </p:cNvPr>
          <p:cNvSpPr txBox="1">
            <a:spLocks/>
          </p:cNvSpPr>
          <p:nvPr/>
        </p:nvSpPr>
        <p:spPr>
          <a:xfrm>
            <a:off x="5430354" y="4646232"/>
            <a:ext cx="2859091" cy="365125"/>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5"/>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Coverage</a:t>
            </a:r>
          </a:p>
        </p:txBody>
      </p:sp>
      <p:sp>
        <p:nvSpPr>
          <p:cNvPr id="19" name="Text Placeholder 37">
            <a:extLst>
              <a:ext uri="{FF2B5EF4-FFF2-40B4-BE49-F238E27FC236}">
                <a16:creationId xmlns:a16="http://schemas.microsoft.com/office/drawing/2014/main" id="{188F4B3E-B0CA-487E-0DBF-90539F7BBE8C}"/>
              </a:ext>
            </a:extLst>
          </p:cNvPr>
          <p:cNvSpPr txBox="1">
            <a:spLocks/>
          </p:cNvSpPr>
          <p:nvPr/>
        </p:nvSpPr>
        <p:spPr>
          <a:xfrm>
            <a:off x="5430354" y="5213907"/>
            <a:ext cx="4101952" cy="752649"/>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0" baseline="0">
                <a:solidFill>
                  <a:schemeClr val="bg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800" dirty="0"/>
              <a:t>Lastly, we run the coverage using </a:t>
            </a:r>
            <a:r>
              <a:rPr lang="en-US" sz="1800" dirty="0" err="1"/>
              <a:t>Jacoco</a:t>
            </a:r>
            <a:r>
              <a:rPr lang="en-US" sz="1800" dirty="0"/>
              <a:t> and try to aim a higher line &amp; branch coverage by looking into the code part that not being covered yet</a:t>
            </a:r>
          </a:p>
        </p:txBody>
      </p:sp>
    </p:spTree>
    <p:extLst>
      <p:ext uri="{BB962C8B-B14F-4D97-AF65-F5344CB8AC3E}">
        <p14:creationId xmlns:p14="http://schemas.microsoft.com/office/powerpoint/2010/main" val="41478963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 name="Title 110">
            <a:extLst>
              <a:ext uri="{FF2B5EF4-FFF2-40B4-BE49-F238E27FC236}">
                <a16:creationId xmlns:a16="http://schemas.microsoft.com/office/drawing/2014/main" id="{CC9F3600-2711-4A49-8018-C4671B56159C}"/>
              </a:ext>
            </a:extLst>
          </p:cNvPr>
          <p:cNvSpPr>
            <a:spLocks noGrp="1"/>
          </p:cNvSpPr>
          <p:nvPr>
            <p:ph type="title"/>
          </p:nvPr>
        </p:nvSpPr>
        <p:spPr/>
        <p:txBody>
          <a:bodyPr/>
          <a:lstStyle/>
          <a:p>
            <a:r>
              <a:rPr lang="en-US" dirty="0"/>
              <a:t>Biggest challenge</a:t>
            </a:r>
          </a:p>
        </p:txBody>
      </p:sp>
      <p:sp>
        <p:nvSpPr>
          <p:cNvPr id="21" name="Text Placeholder 20">
            <a:extLst>
              <a:ext uri="{FF2B5EF4-FFF2-40B4-BE49-F238E27FC236}">
                <a16:creationId xmlns:a16="http://schemas.microsoft.com/office/drawing/2014/main" id="{805BF1CD-2EC6-44F4-8AD8-25D9BD488B7A}"/>
              </a:ext>
            </a:extLst>
          </p:cNvPr>
          <p:cNvSpPr>
            <a:spLocks noGrp="1"/>
          </p:cNvSpPr>
          <p:nvPr>
            <p:ph type="body" sz="quarter" idx="27"/>
          </p:nvPr>
        </p:nvSpPr>
        <p:spPr>
          <a:xfrm>
            <a:off x="2045620" y="3522458"/>
            <a:ext cx="2383764" cy="365125"/>
          </a:xfrm>
        </p:spPr>
        <p:txBody>
          <a:bodyPr>
            <a:normAutofit fontScale="92500"/>
          </a:bodyPr>
          <a:lstStyle/>
          <a:p>
            <a:r>
              <a:rPr lang="en-US" dirty="0"/>
              <a:t>Enemy algorithm</a:t>
            </a:r>
          </a:p>
        </p:txBody>
      </p:sp>
      <p:sp>
        <p:nvSpPr>
          <p:cNvPr id="22" name="Text Placeholder 21">
            <a:extLst>
              <a:ext uri="{FF2B5EF4-FFF2-40B4-BE49-F238E27FC236}">
                <a16:creationId xmlns:a16="http://schemas.microsoft.com/office/drawing/2014/main" id="{842BC471-A2E1-4473-9B5A-6D7A21B6A881}"/>
              </a:ext>
            </a:extLst>
          </p:cNvPr>
          <p:cNvSpPr>
            <a:spLocks noGrp="1"/>
          </p:cNvSpPr>
          <p:nvPr>
            <p:ph type="body" sz="quarter" idx="28"/>
          </p:nvPr>
        </p:nvSpPr>
        <p:spPr>
          <a:xfrm>
            <a:off x="2045620" y="3848907"/>
            <a:ext cx="2383764" cy="1701287"/>
          </a:xfrm>
        </p:spPr>
        <p:txBody>
          <a:bodyPr>
            <a:normAutofit/>
          </a:bodyPr>
          <a:lstStyle/>
          <a:p>
            <a:r>
              <a:rPr lang="en-US" dirty="0"/>
              <a:t>We come up with several options of algorithm and decide to use A* algorithm because we think that it is more reasonable to use for this project</a:t>
            </a:r>
          </a:p>
        </p:txBody>
      </p:sp>
      <p:sp>
        <p:nvSpPr>
          <p:cNvPr id="23" name="Text Placeholder 22">
            <a:extLst>
              <a:ext uri="{FF2B5EF4-FFF2-40B4-BE49-F238E27FC236}">
                <a16:creationId xmlns:a16="http://schemas.microsoft.com/office/drawing/2014/main" id="{5DF31FE0-F56B-494E-A42E-D2A3B4A5BE01}"/>
              </a:ext>
            </a:extLst>
          </p:cNvPr>
          <p:cNvSpPr>
            <a:spLocks noGrp="1"/>
          </p:cNvSpPr>
          <p:nvPr>
            <p:ph type="body" sz="quarter" idx="29"/>
          </p:nvPr>
        </p:nvSpPr>
        <p:spPr>
          <a:xfrm>
            <a:off x="4844639" y="3522458"/>
            <a:ext cx="2758013" cy="365125"/>
          </a:xfrm>
        </p:spPr>
        <p:txBody>
          <a:bodyPr>
            <a:normAutofit/>
          </a:bodyPr>
          <a:lstStyle/>
          <a:p>
            <a:r>
              <a:rPr lang="en-US" sz="1500" dirty="0"/>
              <a:t>Testing phase</a:t>
            </a:r>
          </a:p>
        </p:txBody>
      </p:sp>
      <p:sp>
        <p:nvSpPr>
          <p:cNvPr id="17" name="Text Placeholder 16">
            <a:extLst>
              <a:ext uri="{FF2B5EF4-FFF2-40B4-BE49-F238E27FC236}">
                <a16:creationId xmlns:a16="http://schemas.microsoft.com/office/drawing/2014/main" id="{7D1AD01D-1F03-4995-A821-FA842C4F9E7C}"/>
              </a:ext>
            </a:extLst>
          </p:cNvPr>
          <p:cNvSpPr>
            <a:spLocks noGrp="1"/>
          </p:cNvSpPr>
          <p:nvPr>
            <p:ph type="body" sz="quarter" idx="15"/>
          </p:nvPr>
        </p:nvSpPr>
        <p:spPr>
          <a:xfrm>
            <a:off x="5074239" y="3836463"/>
            <a:ext cx="2383764" cy="1846455"/>
          </a:xfrm>
        </p:spPr>
        <p:txBody>
          <a:bodyPr>
            <a:normAutofit/>
          </a:bodyPr>
          <a:lstStyle/>
          <a:p>
            <a:r>
              <a:rPr lang="en-ZA" dirty="0"/>
              <a:t>Hard to implement as our code has a quite high dependencies and we do lots of refactoring during this phase</a:t>
            </a:r>
            <a:endParaRPr lang="en-US" dirty="0"/>
          </a:p>
        </p:txBody>
      </p:sp>
      <p:sp>
        <p:nvSpPr>
          <p:cNvPr id="24" name="Text Placeholder 23">
            <a:extLst>
              <a:ext uri="{FF2B5EF4-FFF2-40B4-BE49-F238E27FC236}">
                <a16:creationId xmlns:a16="http://schemas.microsoft.com/office/drawing/2014/main" id="{F59958C6-2B49-4E50-8050-97C6B6679AC1}"/>
              </a:ext>
            </a:extLst>
          </p:cNvPr>
          <p:cNvSpPr>
            <a:spLocks noGrp="1"/>
          </p:cNvSpPr>
          <p:nvPr>
            <p:ph type="body" sz="quarter" idx="30"/>
          </p:nvPr>
        </p:nvSpPr>
        <p:spPr>
          <a:xfrm>
            <a:off x="7762614" y="3522458"/>
            <a:ext cx="2383765" cy="365125"/>
          </a:xfrm>
        </p:spPr>
        <p:txBody>
          <a:bodyPr>
            <a:normAutofit/>
          </a:bodyPr>
          <a:lstStyle/>
          <a:p>
            <a:r>
              <a:rPr lang="en-US" sz="1500" dirty="0"/>
              <a:t>Tile drawing</a:t>
            </a:r>
          </a:p>
        </p:txBody>
      </p:sp>
      <p:sp>
        <p:nvSpPr>
          <p:cNvPr id="19" name="Text Placeholder 18">
            <a:extLst>
              <a:ext uri="{FF2B5EF4-FFF2-40B4-BE49-F238E27FC236}">
                <a16:creationId xmlns:a16="http://schemas.microsoft.com/office/drawing/2014/main" id="{A301F0BB-3AE1-4877-8F78-D7F5AE48F810}"/>
              </a:ext>
            </a:extLst>
          </p:cNvPr>
          <p:cNvSpPr>
            <a:spLocks noGrp="1"/>
          </p:cNvSpPr>
          <p:nvPr>
            <p:ph type="body" sz="quarter" idx="17"/>
          </p:nvPr>
        </p:nvSpPr>
        <p:spPr>
          <a:xfrm>
            <a:off x="7762614" y="3836463"/>
            <a:ext cx="2383765" cy="1126085"/>
          </a:xfrm>
        </p:spPr>
        <p:txBody>
          <a:bodyPr>
            <a:normAutofit/>
          </a:bodyPr>
          <a:lstStyle/>
          <a:p>
            <a:r>
              <a:rPr lang="en-US" dirty="0"/>
              <a:t>Drawing tile is time consuming and need to import the right image</a:t>
            </a:r>
          </a:p>
        </p:txBody>
      </p:sp>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5</a:t>
            </a:fld>
            <a:endParaRPr lang="en-US" dirty="0"/>
          </a:p>
        </p:txBody>
      </p:sp>
    </p:spTree>
    <p:extLst>
      <p:ext uri="{BB962C8B-B14F-4D97-AF65-F5344CB8AC3E}">
        <p14:creationId xmlns:p14="http://schemas.microsoft.com/office/powerpoint/2010/main" val="23788281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a:extLst>
              <a:ext uri="{FF2B5EF4-FFF2-40B4-BE49-F238E27FC236}">
                <a16:creationId xmlns:a16="http://schemas.microsoft.com/office/drawing/2014/main" id="{AACEA9E5-C8FF-4080-B2EE-93C3DA6E6851}"/>
              </a:ext>
            </a:extLst>
          </p:cNvPr>
          <p:cNvPicPr>
            <a:picLocks noGrp="1" noChangeAspect="1"/>
          </p:cNvPicPr>
          <p:nvPr>
            <p:ph type="pic" sz="quarter" idx="13"/>
          </p:nvPr>
        </p:nvPicPr>
        <p:blipFill>
          <a:blip r:embed="rId2">
            <a:extLst>
              <a:ext uri="{837473B0-CC2E-450A-ABE3-18F120FF3D39}">
                <a1611:picAttrSrcUrl xmlns:a1611="http://schemas.microsoft.com/office/drawing/2016/11/main" r:id="rId3"/>
              </a:ext>
            </a:extLst>
          </a:blip>
          <a:srcRect/>
          <a:stretch/>
        </p:blipFill>
        <p:spPr>
          <a:xfrm>
            <a:off x="4995070" y="-9376"/>
            <a:ext cx="7196930" cy="6867376"/>
          </a:xfrm>
        </p:spPr>
      </p:pic>
      <p:sp>
        <p:nvSpPr>
          <p:cNvPr id="23" name="Title 22">
            <a:extLst>
              <a:ext uri="{FF2B5EF4-FFF2-40B4-BE49-F238E27FC236}">
                <a16:creationId xmlns:a16="http://schemas.microsoft.com/office/drawing/2014/main" id="{8A0965D6-0D20-40A0-8897-EDF8A7A464C5}"/>
              </a:ext>
            </a:extLst>
          </p:cNvPr>
          <p:cNvSpPr>
            <a:spLocks noGrp="1"/>
          </p:cNvSpPr>
          <p:nvPr>
            <p:ph type="title"/>
          </p:nvPr>
        </p:nvSpPr>
        <p:spPr>
          <a:xfrm>
            <a:off x="-1" y="413359"/>
            <a:ext cx="6007099" cy="6087649"/>
          </a:xfrm>
        </p:spPr>
        <p:txBody>
          <a:bodyPr/>
          <a:lstStyle/>
          <a:p>
            <a:r>
              <a:rPr lang="en-US" noProof="0" dirty="0"/>
              <a:t>WHAT WE LEARNT</a:t>
            </a:r>
            <a:endParaRPr lang="en-US" dirty="0"/>
          </a:p>
        </p:txBody>
      </p:sp>
      <p:sp>
        <p:nvSpPr>
          <p:cNvPr id="13" name="Text Placeholder 12">
            <a:extLst>
              <a:ext uri="{FF2B5EF4-FFF2-40B4-BE49-F238E27FC236}">
                <a16:creationId xmlns:a16="http://schemas.microsoft.com/office/drawing/2014/main" id="{D1E74F73-E009-4956-9E74-742C1038F57A}"/>
              </a:ext>
            </a:extLst>
          </p:cNvPr>
          <p:cNvSpPr>
            <a:spLocks noGrp="1"/>
          </p:cNvSpPr>
          <p:nvPr>
            <p:ph type="body" sz="quarter" idx="22"/>
          </p:nvPr>
        </p:nvSpPr>
        <p:spPr>
          <a:xfrm>
            <a:off x="691438" y="1767257"/>
            <a:ext cx="4771030" cy="365125"/>
          </a:xfrm>
        </p:spPr>
        <p:txBody>
          <a:bodyPr/>
          <a:lstStyle/>
          <a:p>
            <a:r>
              <a:rPr lang="en-ZA" dirty="0"/>
              <a:t>Time Management​</a:t>
            </a:r>
            <a:endParaRPr lang="en-US" dirty="0"/>
          </a:p>
        </p:txBody>
      </p:sp>
      <p:sp>
        <p:nvSpPr>
          <p:cNvPr id="30" name="Text Placeholder 29">
            <a:extLst>
              <a:ext uri="{FF2B5EF4-FFF2-40B4-BE49-F238E27FC236}">
                <a16:creationId xmlns:a16="http://schemas.microsoft.com/office/drawing/2014/main" id="{BAD5E990-59DB-44C5-B716-B0352D75353A}"/>
              </a:ext>
            </a:extLst>
          </p:cNvPr>
          <p:cNvSpPr>
            <a:spLocks noGrp="1"/>
          </p:cNvSpPr>
          <p:nvPr>
            <p:ph type="body" sz="quarter" idx="18"/>
          </p:nvPr>
        </p:nvSpPr>
        <p:spPr>
          <a:xfrm>
            <a:off x="691439" y="2003791"/>
            <a:ext cx="4771030" cy="801073"/>
          </a:xfrm>
        </p:spPr>
        <p:txBody>
          <a:bodyPr>
            <a:normAutofit lnSpcReduction="10000"/>
          </a:bodyPr>
          <a:lstStyle/>
          <a:p>
            <a:r>
              <a:rPr lang="en-US" dirty="0"/>
              <a:t>Having a good time management is important and not leave the assignment close to deadline resulting in not maximize result</a:t>
            </a:r>
          </a:p>
        </p:txBody>
      </p:sp>
      <p:sp>
        <p:nvSpPr>
          <p:cNvPr id="15" name="Text Placeholder 14">
            <a:extLst>
              <a:ext uri="{FF2B5EF4-FFF2-40B4-BE49-F238E27FC236}">
                <a16:creationId xmlns:a16="http://schemas.microsoft.com/office/drawing/2014/main" id="{28BBCDDB-C7C0-4CA5-AA45-222EBE63B6C3}"/>
              </a:ext>
            </a:extLst>
          </p:cNvPr>
          <p:cNvSpPr>
            <a:spLocks noGrp="1"/>
          </p:cNvSpPr>
          <p:nvPr>
            <p:ph type="body" sz="quarter" idx="24"/>
          </p:nvPr>
        </p:nvSpPr>
        <p:spPr>
          <a:xfrm>
            <a:off x="691438" y="2943380"/>
            <a:ext cx="4771030" cy="365125"/>
          </a:xfrm>
        </p:spPr>
        <p:txBody>
          <a:bodyPr/>
          <a:lstStyle/>
          <a:p>
            <a:r>
              <a:rPr lang="en-ZA" dirty="0"/>
              <a:t>Good planning​</a:t>
            </a:r>
            <a:endParaRPr lang="en-US" dirty="0"/>
          </a:p>
        </p:txBody>
      </p:sp>
      <p:sp>
        <p:nvSpPr>
          <p:cNvPr id="31" name="Text Placeholder 30">
            <a:extLst>
              <a:ext uri="{FF2B5EF4-FFF2-40B4-BE49-F238E27FC236}">
                <a16:creationId xmlns:a16="http://schemas.microsoft.com/office/drawing/2014/main" id="{AC22CBC4-517B-4095-8962-C489045E3C67}"/>
              </a:ext>
            </a:extLst>
          </p:cNvPr>
          <p:cNvSpPr>
            <a:spLocks noGrp="1"/>
          </p:cNvSpPr>
          <p:nvPr>
            <p:ph type="body" sz="quarter" idx="23"/>
          </p:nvPr>
        </p:nvSpPr>
        <p:spPr>
          <a:xfrm>
            <a:off x="691439" y="3179914"/>
            <a:ext cx="4771030" cy="801073"/>
          </a:xfrm>
        </p:spPr>
        <p:txBody>
          <a:bodyPr>
            <a:normAutofit lnSpcReduction="10000"/>
          </a:bodyPr>
          <a:lstStyle/>
          <a:p>
            <a:r>
              <a:rPr lang="en-US" dirty="0"/>
              <a:t>Knowing how the structure of overall code is important to avoid spaghetti code which has a high dependencies resulting in lots of refactoring</a:t>
            </a:r>
          </a:p>
        </p:txBody>
      </p:sp>
      <p:sp>
        <p:nvSpPr>
          <p:cNvPr id="17" name="Text Placeholder 16">
            <a:extLst>
              <a:ext uri="{FF2B5EF4-FFF2-40B4-BE49-F238E27FC236}">
                <a16:creationId xmlns:a16="http://schemas.microsoft.com/office/drawing/2014/main" id="{6D1B74B2-695A-4FED-8B66-D854AA9FF005}"/>
              </a:ext>
            </a:extLst>
          </p:cNvPr>
          <p:cNvSpPr>
            <a:spLocks noGrp="1"/>
          </p:cNvSpPr>
          <p:nvPr>
            <p:ph type="body" sz="quarter" idx="26"/>
          </p:nvPr>
        </p:nvSpPr>
        <p:spPr>
          <a:xfrm>
            <a:off x="691438" y="4137990"/>
            <a:ext cx="4771030" cy="365125"/>
          </a:xfrm>
        </p:spPr>
        <p:txBody>
          <a:bodyPr/>
          <a:lstStyle/>
          <a:p>
            <a:r>
              <a:rPr lang="en-ZA" dirty="0"/>
              <a:t>Communication​</a:t>
            </a:r>
            <a:endParaRPr lang="en-US" dirty="0"/>
          </a:p>
        </p:txBody>
      </p:sp>
      <p:sp>
        <p:nvSpPr>
          <p:cNvPr id="32" name="Text Placeholder 31">
            <a:extLst>
              <a:ext uri="{FF2B5EF4-FFF2-40B4-BE49-F238E27FC236}">
                <a16:creationId xmlns:a16="http://schemas.microsoft.com/office/drawing/2014/main" id="{949FAB0A-4907-445D-8D12-8F4584E25E5F}"/>
              </a:ext>
            </a:extLst>
          </p:cNvPr>
          <p:cNvSpPr>
            <a:spLocks noGrp="1"/>
          </p:cNvSpPr>
          <p:nvPr>
            <p:ph type="body" sz="quarter" idx="25"/>
          </p:nvPr>
        </p:nvSpPr>
        <p:spPr>
          <a:xfrm>
            <a:off x="691438" y="4374524"/>
            <a:ext cx="4957799" cy="546815"/>
          </a:xfrm>
        </p:spPr>
        <p:txBody>
          <a:bodyPr>
            <a:noAutofit/>
          </a:bodyPr>
          <a:lstStyle/>
          <a:p>
            <a:r>
              <a:rPr lang="en-US" dirty="0"/>
              <a:t>Having a good communication is important to avoid overdoing some tasks that others already doing it.</a:t>
            </a:r>
          </a:p>
        </p:txBody>
      </p:sp>
      <p:sp>
        <p:nvSpPr>
          <p:cNvPr id="6" name="Slide Number Placeholder 5">
            <a:extLst>
              <a:ext uri="{FF2B5EF4-FFF2-40B4-BE49-F238E27FC236}">
                <a16:creationId xmlns:a16="http://schemas.microsoft.com/office/drawing/2014/main" id="{3ECA4FBE-BC87-4AB1-BD16-CAF99641A1B5}"/>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6</a:t>
            </a:fld>
            <a:endParaRPr lang="en-US" dirty="0"/>
          </a:p>
        </p:txBody>
      </p:sp>
      <p:sp>
        <p:nvSpPr>
          <p:cNvPr id="2" name="Text Placeholder 16">
            <a:extLst>
              <a:ext uri="{FF2B5EF4-FFF2-40B4-BE49-F238E27FC236}">
                <a16:creationId xmlns:a16="http://schemas.microsoft.com/office/drawing/2014/main" id="{BA16AD5C-FB08-754C-8358-F943E1450198}"/>
              </a:ext>
            </a:extLst>
          </p:cNvPr>
          <p:cNvSpPr txBox="1">
            <a:spLocks/>
          </p:cNvSpPr>
          <p:nvPr/>
        </p:nvSpPr>
        <p:spPr>
          <a:xfrm>
            <a:off x="691437" y="5157873"/>
            <a:ext cx="4771030" cy="365125"/>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sz="1600" kern="1200" cap="all" spc="200" baseline="0">
                <a:solidFill>
                  <a:schemeClr val="accent2"/>
                </a:solidFill>
                <a:latin typeface="+mj-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ZA" dirty="0"/>
              <a:t>Pair programming</a:t>
            </a:r>
            <a:endParaRPr lang="en-US" dirty="0"/>
          </a:p>
        </p:txBody>
      </p:sp>
      <p:sp>
        <p:nvSpPr>
          <p:cNvPr id="3" name="Text Placeholder 31">
            <a:extLst>
              <a:ext uri="{FF2B5EF4-FFF2-40B4-BE49-F238E27FC236}">
                <a16:creationId xmlns:a16="http://schemas.microsoft.com/office/drawing/2014/main" id="{5BF93EBD-FFD7-958E-44D1-F30322391D21}"/>
              </a:ext>
            </a:extLst>
          </p:cNvPr>
          <p:cNvSpPr txBox="1">
            <a:spLocks/>
          </p:cNvSpPr>
          <p:nvPr/>
        </p:nvSpPr>
        <p:spPr>
          <a:xfrm>
            <a:off x="691437" y="5394407"/>
            <a:ext cx="4957799" cy="703818"/>
          </a:xfrm>
          <a:prstGeom prst="rect">
            <a:avLst/>
          </a:prstGeom>
        </p:spPr>
        <p:txBody>
          <a:bodyPr vert="horz" lIns="91440" tIns="45720" rIns="91440" bIns="45720" rtlCol="0">
            <a:noAutofit/>
          </a:bodyPr>
          <a:lstStyle>
            <a:lvl1pPr marL="0" indent="0" algn="l" defTabSz="914400" rtl="0" eaLnBrk="1" latinLnBrk="0" hangingPunct="1">
              <a:lnSpc>
                <a:spcPct val="114000"/>
              </a:lnSpc>
              <a:spcBef>
                <a:spcPts val="0"/>
              </a:spcBef>
              <a:buFont typeface="Arial" panose="020B0604020202020204" pitchFamily="34" charset="0"/>
              <a:buNone/>
              <a:defRPr sz="1400" kern="1200" cap="none" spc="100" baseline="0">
                <a:solidFill>
                  <a:schemeClr val="accent2"/>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Having someone to check you code is important to make our code better and get some feedback from team members, while also making sure others can easily understand our code</a:t>
            </a:r>
          </a:p>
        </p:txBody>
      </p:sp>
    </p:spTree>
    <p:extLst>
      <p:ext uri="{BB962C8B-B14F-4D97-AF65-F5344CB8AC3E}">
        <p14:creationId xmlns:p14="http://schemas.microsoft.com/office/powerpoint/2010/main" val="36786903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7DD08226-4335-4EA1-9B2D-CDE1FBD8D388}"/>
              </a:ext>
            </a:extLst>
          </p:cNvPr>
          <p:cNvSpPr>
            <a:spLocks noGrp="1"/>
          </p:cNvSpPr>
          <p:nvPr>
            <p:ph type="sldNum" sz="quarter" idx="12"/>
          </p:nvPr>
        </p:nvSpPr>
        <p:spPr>
          <a:xfrm>
            <a:off x="8610600" y="6356350"/>
            <a:ext cx="2743200" cy="365125"/>
          </a:xfrm>
        </p:spPr>
        <p:txBody>
          <a:bodyPr/>
          <a:lstStyle/>
          <a:p>
            <a:fld id="{A402E4C0-AD5E-4E8C-9F21-7CCE474BDCEB}" type="slidenum">
              <a:rPr lang="en-US" smtClean="0"/>
              <a:pPr/>
              <a:t>7</a:t>
            </a:fld>
            <a:endParaRPr lang="en-US" dirty="0"/>
          </a:p>
        </p:txBody>
      </p:sp>
      <p:pic>
        <p:nvPicPr>
          <p:cNvPr id="29" name="Picture Placeholder 13">
            <a:extLst>
              <a:ext uri="{FF2B5EF4-FFF2-40B4-BE49-F238E27FC236}">
                <a16:creationId xmlns:a16="http://schemas.microsoft.com/office/drawing/2014/main" id="{ACAB5A31-9A6B-E8E8-A692-26B373E35ED9}"/>
              </a:ext>
            </a:extLst>
          </p:cNvPr>
          <p:cNvPicPr>
            <a:picLocks noChangeAspect="1"/>
          </p:cNvPicPr>
          <p:nvPr/>
        </p:nvPicPr>
        <p:blipFill>
          <a:blip r:embed="rId2">
            <a:extLst>
              <a:ext uri="{837473B0-CC2E-450A-ABE3-18F120FF3D39}">
                <a1611:picAttrSrcUrl xmlns:a1611="http://schemas.microsoft.com/office/drawing/2016/11/main" r:id="rId3"/>
              </a:ext>
            </a:extLst>
          </a:blip>
          <a:srcRect/>
          <a:stretch/>
        </p:blipFill>
        <p:spPr>
          <a:xfrm>
            <a:off x="0" y="0"/>
            <a:ext cx="8153400" cy="6858000"/>
          </a:xfrm>
          <a:prstGeom prst="rect">
            <a:avLst/>
          </a:prstGeom>
        </p:spPr>
      </p:pic>
      <p:sp>
        <p:nvSpPr>
          <p:cNvPr id="31" name="Title 4">
            <a:extLst>
              <a:ext uri="{FF2B5EF4-FFF2-40B4-BE49-F238E27FC236}">
                <a16:creationId xmlns:a16="http://schemas.microsoft.com/office/drawing/2014/main" id="{5C3907FC-E024-15A1-3E04-1C6C1FC347DF}"/>
              </a:ext>
            </a:extLst>
          </p:cNvPr>
          <p:cNvSpPr>
            <a:spLocks noGrp="1"/>
          </p:cNvSpPr>
          <p:nvPr>
            <p:ph type="title"/>
          </p:nvPr>
        </p:nvSpPr>
        <p:spPr>
          <a:xfrm>
            <a:off x="7667798" y="2704298"/>
            <a:ext cx="4628804" cy="724702"/>
          </a:xfrm>
        </p:spPr>
        <p:txBody>
          <a:bodyPr>
            <a:normAutofit fontScale="90000"/>
          </a:bodyPr>
          <a:lstStyle/>
          <a:p>
            <a:pPr algn="l"/>
            <a:r>
              <a:rPr lang="en-US" dirty="0"/>
              <a:t>Credits</a:t>
            </a:r>
            <a:br>
              <a:rPr lang="en-US" dirty="0"/>
            </a:br>
            <a:br>
              <a:rPr lang="en-US" dirty="0"/>
            </a:br>
            <a:r>
              <a:rPr lang="en-US" dirty="0"/>
              <a:t>1. </a:t>
            </a:r>
            <a:r>
              <a:rPr lang="en-US" dirty="0" err="1"/>
              <a:t>liam</a:t>
            </a:r>
            <a:r>
              <a:rPr lang="en-US" dirty="0"/>
              <a:t> Cummings</a:t>
            </a:r>
            <a:br>
              <a:rPr lang="en-US" dirty="0"/>
            </a:br>
            <a:r>
              <a:rPr lang="en-US" dirty="0"/>
              <a:t>2. </a:t>
            </a:r>
            <a:r>
              <a:rPr lang="en-US" dirty="0" err="1"/>
              <a:t>jea</a:t>
            </a:r>
            <a:r>
              <a:rPr lang="en-US" dirty="0"/>
              <a:t> oh lee</a:t>
            </a:r>
            <a:br>
              <a:rPr lang="en-US" dirty="0"/>
            </a:br>
            <a:r>
              <a:rPr lang="en-US" dirty="0"/>
              <a:t>3. </a:t>
            </a:r>
            <a:r>
              <a:rPr lang="en-US" dirty="0" err="1"/>
              <a:t>ryan</a:t>
            </a:r>
            <a:r>
              <a:rPr lang="en-US" dirty="0"/>
              <a:t> martin</a:t>
            </a:r>
            <a:br>
              <a:rPr lang="en-US" dirty="0"/>
            </a:br>
            <a:r>
              <a:rPr lang="en-US" dirty="0"/>
              <a:t>4. </a:t>
            </a:r>
            <a:r>
              <a:rPr lang="en-US" dirty="0" err="1"/>
              <a:t>ryan</a:t>
            </a:r>
            <a:r>
              <a:rPr lang="en-US" dirty="0"/>
              <a:t> </a:t>
            </a:r>
            <a:r>
              <a:rPr lang="en-US" dirty="0" err="1"/>
              <a:t>mitchellin</a:t>
            </a:r>
            <a:endParaRPr lang="en-US" dirty="0"/>
          </a:p>
        </p:txBody>
      </p:sp>
    </p:spTree>
    <p:extLst>
      <p:ext uri="{BB962C8B-B14F-4D97-AF65-F5344CB8AC3E}">
        <p14:creationId xmlns:p14="http://schemas.microsoft.com/office/powerpoint/2010/main" val="171730002"/>
      </p:ext>
    </p:extLst>
  </p:cSld>
  <p:clrMapOvr>
    <a:masterClrMapping/>
  </p:clrMapOvr>
</p:sld>
</file>

<file path=ppt/theme/theme1.xml><?xml version="1.0" encoding="utf-8"?>
<a:theme xmlns:a="http://schemas.openxmlformats.org/drawingml/2006/main" name="Office Theme">
  <a:themeElements>
    <a:clrScheme name="Custom 24">
      <a:dk1>
        <a:sysClr val="windowText" lastClr="000000"/>
      </a:dk1>
      <a:lt1>
        <a:sysClr val="window" lastClr="FFFFFF"/>
      </a:lt1>
      <a:dk2>
        <a:srgbClr val="44546A"/>
      </a:dk2>
      <a:lt2>
        <a:srgbClr val="E7E6E6"/>
      </a:lt2>
      <a:accent1>
        <a:srgbClr val="7A1380"/>
      </a:accent1>
      <a:accent2>
        <a:srgbClr val="0C1A69"/>
      </a:accent2>
      <a:accent3>
        <a:srgbClr val="F4292E"/>
      </a:accent3>
      <a:accent4>
        <a:srgbClr val="FD49C1"/>
      </a:accent4>
      <a:accent5>
        <a:srgbClr val="15C7C7"/>
      </a:accent5>
      <a:accent6>
        <a:srgbClr val="02DCFA"/>
      </a:accent6>
      <a:hlink>
        <a:srgbClr val="0563C1"/>
      </a:hlink>
      <a:folHlink>
        <a:srgbClr val="954F72"/>
      </a:folHlink>
    </a:clrScheme>
    <a:fontScheme name="Custom 31">
      <a:majorFont>
        <a:latin typeface="Posterama Bold"/>
        <a:ea typeface=""/>
        <a:cs typeface=""/>
      </a:majorFont>
      <a:minorFont>
        <a:latin typeface="Bierstad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itch Deck_TM33781529_Win32_JC_v3" id="{862F7C05-3205-4562-AA5F-868BCB6856F9}" vid="{97BBE2DD-0E32-4C1B-8BB2-0414672F316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2" ma:contentTypeDescription="Create a new document." ma:contentTypeScope="" ma:versionID="5a5774fd28510f591f3d0476b60c7965">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656ce980f6f53fc96333c5ee30c32b6"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0C08EBEC-4760-45C2-B3A3-10A1EA338903}">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966D2D45-3944-4D77-9142-02FD272EF319}">
  <ds:schemaRefs>
    <ds:schemaRef ds:uri="http://schemas.microsoft.com/sharepoint/v3/contenttype/forms"/>
  </ds:schemaRefs>
</ds:datastoreItem>
</file>

<file path=customXml/itemProps3.xml><?xml version="1.0" encoding="utf-8"?>
<ds:datastoreItem xmlns:ds="http://schemas.openxmlformats.org/officeDocument/2006/customXml" ds:itemID="{3258F013-9E4A-4975-A97B-33FEBC5FEE80}">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439</Words>
  <Application>Microsoft Macintosh PowerPoint</Application>
  <PresentationFormat>Widescreen</PresentationFormat>
  <Paragraphs>37</Paragraphs>
  <Slides>7</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Arial</vt:lpstr>
      <vt:lpstr>Bierstadt</vt:lpstr>
      <vt:lpstr>Calibri</vt:lpstr>
      <vt:lpstr>Courier New</vt:lpstr>
      <vt:lpstr>Posterama</vt:lpstr>
      <vt:lpstr>Posterama Bold</vt:lpstr>
      <vt:lpstr>Office Theme</vt:lpstr>
      <vt:lpstr>Haunted hospital</vt:lpstr>
      <vt:lpstr>Game Overview</vt:lpstr>
      <vt:lpstr>Software design &amp;  architecture</vt:lpstr>
      <vt:lpstr>Implementation&amp; testing</vt:lpstr>
      <vt:lpstr>Biggest challenge</vt:lpstr>
      <vt:lpstr>WHAT WE LEARNT</vt:lpstr>
      <vt:lpstr>Credits  1. liam Cummings 2. jea oh lee 3. ryan martin 4. ryan mitchellin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2021-08-17T04:23:05Z</dcterms:created>
  <dcterms:modified xsi:type="dcterms:W3CDTF">2024-04-12T04:39:45Z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